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letter"/>
  <p:notesSz cx="7102475" cy="9388475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A8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microsoft.com/office/2007/relationships/hdphoto" Target="../media/hdphoto1.wdp"/><Relationship Id="rId1" Type="http://schemas.openxmlformats.org/officeDocument/2006/relationships/image" Target="../media/image9.png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microsoft.com/office/2007/relationships/hdphoto" Target="../media/hdphoto1.wdp"/><Relationship Id="rId1" Type="http://schemas.openxmlformats.org/officeDocument/2006/relationships/image" Target="../media/image9.png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C47F54-E68D-4810-8008-A69A7C5C45AC}" type="doc">
      <dgm:prSet loTypeId="urn:microsoft.com/office/officeart/2005/8/layout/bList2#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CR"/>
        </a:p>
      </dgm:t>
    </dgm:pt>
    <dgm:pt modelId="{29E4CDC1-2581-4A37-9C63-4C91266B7B9E}">
      <dgm:prSet custT="1"/>
      <dgm:spPr/>
      <dgm:t>
        <a:bodyPr/>
        <a:lstStyle/>
        <a:p>
          <a:pPr algn="ctr" rtl="0"/>
          <a:r>
            <a:rPr lang="es-CR" sz="1100" dirty="0" smtClean="0"/>
            <a:t>Diagnóstico de enfermedades  infecciosas causadas por parásitos, bacterias y virus.</a:t>
          </a:r>
          <a:endParaRPr lang="es-CR" sz="1100" dirty="0"/>
        </a:p>
      </dgm:t>
    </dgm:pt>
    <dgm:pt modelId="{D0909E22-6ED9-448D-8E7C-B2A0EBDE8B8D}" type="parTrans" cxnId="{7F88603B-1855-4B6E-BBB5-B09D405FB09E}">
      <dgm:prSet/>
      <dgm:spPr/>
      <dgm:t>
        <a:bodyPr/>
        <a:lstStyle/>
        <a:p>
          <a:endParaRPr lang="es-CR" sz="1100"/>
        </a:p>
      </dgm:t>
    </dgm:pt>
    <dgm:pt modelId="{17ECEDAA-1FBE-49CD-93C6-2D33A0BDEEB4}" type="sibTrans" cxnId="{7F88603B-1855-4B6E-BBB5-B09D405FB09E}">
      <dgm:prSet/>
      <dgm:spPr/>
      <dgm:t>
        <a:bodyPr/>
        <a:lstStyle/>
        <a:p>
          <a:endParaRPr lang="es-CR" sz="1100"/>
        </a:p>
      </dgm:t>
    </dgm:pt>
    <dgm:pt modelId="{B451C513-755E-4D93-A56B-63AE6307F12B}">
      <dgm:prSet custT="1"/>
      <dgm:spPr/>
      <dgm:t>
        <a:bodyPr/>
        <a:lstStyle/>
        <a:p>
          <a:pPr rtl="0"/>
          <a:r>
            <a:rPr lang="es-CR" sz="1100" dirty="0" smtClean="0"/>
            <a:t> </a:t>
          </a:r>
          <a:endParaRPr lang="es-CR" sz="1100" dirty="0"/>
        </a:p>
      </dgm:t>
    </dgm:pt>
    <dgm:pt modelId="{2368098D-EBA5-4629-9CBE-91224BCBA46D}" type="parTrans" cxnId="{2D27A3A5-2F41-4046-8997-31DA1BB7DB98}">
      <dgm:prSet/>
      <dgm:spPr/>
      <dgm:t>
        <a:bodyPr/>
        <a:lstStyle/>
        <a:p>
          <a:endParaRPr lang="es-CR" sz="1100"/>
        </a:p>
      </dgm:t>
    </dgm:pt>
    <dgm:pt modelId="{7DC5F65A-227C-4155-8FA2-B75FB3E519E9}" type="sibTrans" cxnId="{2D27A3A5-2F41-4046-8997-31DA1BB7DB98}">
      <dgm:prSet/>
      <dgm:spPr/>
      <dgm:t>
        <a:bodyPr/>
        <a:lstStyle/>
        <a:p>
          <a:endParaRPr lang="es-CR" sz="1100"/>
        </a:p>
      </dgm:t>
    </dgm:pt>
    <dgm:pt modelId="{BC785189-327E-4BFB-A1EC-74A365E54396}">
      <dgm:prSet custT="1"/>
      <dgm:spPr/>
      <dgm:t>
        <a:bodyPr/>
        <a:lstStyle/>
        <a:p>
          <a:pPr algn="ctr" rtl="0"/>
          <a:r>
            <a:rPr lang="es-CR" sz="1100" dirty="0" smtClean="0"/>
            <a:t> Calidad microbiológica de aguas de consumo humano.</a:t>
          </a:r>
          <a:endParaRPr lang="es-CR" sz="1100" dirty="0"/>
        </a:p>
      </dgm:t>
    </dgm:pt>
    <dgm:pt modelId="{1D79B84B-2803-413C-A207-55CF3636E979}" type="parTrans" cxnId="{21FF34C6-4AEC-4735-A59F-1B33C193EA8E}">
      <dgm:prSet/>
      <dgm:spPr/>
      <dgm:t>
        <a:bodyPr/>
        <a:lstStyle/>
        <a:p>
          <a:endParaRPr lang="es-CR" sz="1100"/>
        </a:p>
      </dgm:t>
    </dgm:pt>
    <dgm:pt modelId="{7FBC17B0-BBF0-4444-952E-1BDA2D2B0B18}" type="sibTrans" cxnId="{21FF34C6-4AEC-4735-A59F-1B33C193EA8E}">
      <dgm:prSet/>
      <dgm:spPr/>
      <dgm:t>
        <a:bodyPr/>
        <a:lstStyle/>
        <a:p>
          <a:endParaRPr lang="es-CR" sz="1100"/>
        </a:p>
      </dgm:t>
    </dgm:pt>
    <dgm:pt modelId="{BCEED7DD-92B1-42ED-B99F-B561DA887C6E}">
      <dgm:prSet custT="1"/>
      <dgm:spPr/>
      <dgm:t>
        <a:bodyPr/>
        <a:lstStyle/>
        <a:p>
          <a:pPr rtl="0"/>
          <a:r>
            <a:rPr lang="es-CR" sz="1100" dirty="0" smtClean="0"/>
            <a:t> </a:t>
          </a:r>
          <a:endParaRPr lang="es-CR" sz="1100" dirty="0"/>
        </a:p>
      </dgm:t>
    </dgm:pt>
    <dgm:pt modelId="{1261E8CF-936A-4546-9E2A-3C42DFF1E798}" type="parTrans" cxnId="{7A74FD7B-4651-47F3-9775-EC9E1BEDD155}">
      <dgm:prSet/>
      <dgm:spPr/>
      <dgm:t>
        <a:bodyPr/>
        <a:lstStyle/>
        <a:p>
          <a:endParaRPr lang="es-CR" sz="1100"/>
        </a:p>
      </dgm:t>
    </dgm:pt>
    <dgm:pt modelId="{5AB610F5-0525-45E2-835E-3CD22AB97F68}" type="sibTrans" cxnId="{7A74FD7B-4651-47F3-9775-EC9E1BEDD155}">
      <dgm:prSet/>
      <dgm:spPr/>
      <dgm:t>
        <a:bodyPr/>
        <a:lstStyle/>
        <a:p>
          <a:endParaRPr lang="es-CR" sz="1100"/>
        </a:p>
      </dgm:t>
    </dgm:pt>
    <dgm:pt modelId="{692C3D7D-1F1C-4210-80D3-3C4CE0F106AF}">
      <dgm:prSet custT="1"/>
      <dgm:spPr/>
      <dgm:t>
        <a:bodyPr/>
        <a:lstStyle/>
        <a:p>
          <a:pPr rtl="0"/>
          <a:r>
            <a:rPr lang="es-CR" sz="1100" dirty="0" smtClean="0"/>
            <a:t> </a:t>
          </a:r>
          <a:endParaRPr lang="es-CR" sz="1100" dirty="0"/>
        </a:p>
      </dgm:t>
    </dgm:pt>
    <dgm:pt modelId="{E4FC15C3-D6F8-4009-B2DC-7DCEDC93DDA0}" type="parTrans" cxnId="{0CB3EE43-72F9-4994-A1DF-5E618CA56B6F}">
      <dgm:prSet/>
      <dgm:spPr/>
      <dgm:t>
        <a:bodyPr/>
        <a:lstStyle/>
        <a:p>
          <a:endParaRPr lang="es-CR" sz="1100"/>
        </a:p>
      </dgm:t>
    </dgm:pt>
    <dgm:pt modelId="{BD28E606-7D83-4139-9D7B-80E3733C74C3}" type="sibTrans" cxnId="{0CB3EE43-72F9-4994-A1DF-5E618CA56B6F}">
      <dgm:prSet/>
      <dgm:spPr/>
      <dgm:t>
        <a:bodyPr/>
        <a:lstStyle/>
        <a:p>
          <a:endParaRPr lang="es-CR" sz="1100"/>
        </a:p>
      </dgm:t>
    </dgm:pt>
    <dgm:pt modelId="{5F7D4C53-EE83-4517-9535-DD9BB9F3C34A}">
      <dgm:prSet custT="1"/>
      <dgm:spPr/>
      <dgm:t>
        <a:bodyPr/>
        <a:lstStyle/>
        <a:p>
          <a:pPr algn="ctr" rtl="0"/>
          <a:r>
            <a:rPr lang="es-CR" sz="1100" dirty="0" smtClean="0"/>
            <a:t>Métodos moleculares para caracterización de agentes microbianos de enfermedades infecciosas.</a:t>
          </a:r>
          <a:endParaRPr lang="es-CR" sz="1100" dirty="0"/>
        </a:p>
      </dgm:t>
    </dgm:pt>
    <dgm:pt modelId="{B61DBC6C-1A45-4771-9568-72A1F877A454}" type="parTrans" cxnId="{395BE640-103D-4778-9FCB-55D69DC05AA4}">
      <dgm:prSet/>
      <dgm:spPr/>
      <dgm:t>
        <a:bodyPr/>
        <a:lstStyle/>
        <a:p>
          <a:endParaRPr lang="es-CR" sz="1100"/>
        </a:p>
      </dgm:t>
    </dgm:pt>
    <dgm:pt modelId="{1796E2D0-A493-42CC-9208-3AF2BD082DA3}" type="sibTrans" cxnId="{395BE640-103D-4778-9FCB-55D69DC05AA4}">
      <dgm:prSet/>
      <dgm:spPr/>
      <dgm:t>
        <a:bodyPr/>
        <a:lstStyle/>
        <a:p>
          <a:endParaRPr lang="es-CR" sz="1100"/>
        </a:p>
      </dgm:t>
    </dgm:pt>
    <dgm:pt modelId="{C65D0880-6170-4E1F-B776-0DCE96A16251}">
      <dgm:prSet custT="1"/>
      <dgm:spPr/>
      <dgm:t>
        <a:bodyPr/>
        <a:lstStyle/>
        <a:p>
          <a:pPr algn="ctr" rtl="0"/>
          <a:r>
            <a:rPr lang="es-CR" sz="1100" dirty="0" smtClean="0"/>
            <a:t>Epidemiología de las enfermedades infecciosas.</a:t>
          </a:r>
          <a:endParaRPr lang="es-CR" sz="1100" dirty="0"/>
        </a:p>
      </dgm:t>
    </dgm:pt>
    <dgm:pt modelId="{53C27E89-C5D5-4B15-8711-EAD9789D76B1}" type="parTrans" cxnId="{B897D5E9-6F04-4AE9-8301-66D82BDF2E01}">
      <dgm:prSet/>
      <dgm:spPr/>
      <dgm:t>
        <a:bodyPr/>
        <a:lstStyle/>
        <a:p>
          <a:endParaRPr lang="es-CR" sz="1100"/>
        </a:p>
      </dgm:t>
    </dgm:pt>
    <dgm:pt modelId="{7368A08E-0857-41D5-9757-6ED090B2B2EA}" type="sibTrans" cxnId="{B897D5E9-6F04-4AE9-8301-66D82BDF2E01}">
      <dgm:prSet/>
      <dgm:spPr/>
      <dgm:t>
        <a:bodyPr/>
        <a:lstStyle/>
        <a:p>
          <a:endParaRPr lang="es-CR" sz="1100"/>
        </a:p>
      </dgm:t>
    </dgm:pt>
    <dgm:pt modelId="{1C8ED521-C517-4500-8D02-0D6E274DD0D8}">
      <dgm:prSet custT="1"/>
      <dgm:spPr/>
      <dgm:t>
        <a:bodyPr/>
        <a:lstStyle/>
        <a:p>
          <a:pPr rtl="0"/>
          <a:endParaRPr lang="es-CR" sz="1100" dirty="0"/>
        </a:p>
      </dgm:t>
    </dgm:pt>
    <dgm:pt modelId="{AD516A88-544D-4336-882D-F71D67B4EB0A}" type="parTrans" cxnId="{22E4238C-EF98-4311-B965-799DD6B51844}">
      <dgm:prSet/>
      <dgm:spPr/>
      <dgm:t>
        <a:bodyPr/>
        <a:lstStyle/>
        <a:p>
          <a:endParaRPr lang="es-CR" sz="1100"/>
        </a:p>
      </dgm:t>
    </dgm:pt>
    <dgm:pt modelId="{72456428-85B5-4DD1-8911-CA8EBDB6610A}" type="sibTrans" cxnId="{22E4238C-EF98-4311-B965-799DD6B51844}">
      <dgm:prSet/>
      <dgm:spPr/>
      <dgm:t>
        <a:bodyPr/>
        <a:lstStyle/>
        <a:p>
          <a:endParaRPr lang="es-CR" sz="1100"/>
        </a:p>
      </dgm:t>
    </dgm:pt>
    <dgm:pt modelId="{5B66647E-A88E-4944-B0F2-4BC5365B7DD2}">
      <dgm:prSet custT="1"/>
      <dgm:spPr/>
      <dgm:t>
        <a:bodyPr/>
        <a:lstStyle/>
        <a:p>
          <a:pPr algn="ctr" rtl="0"/>
          <a:r>
            <a:rPr lang="es-CR" sz="1100" dirty="0" smtClean="0"/>
            <a:t>Análisis microbiológico de alimentos.</a:t>
          </a:r>
          <a:endParaRPr lang="es-CR" sz="1100" dirty="0"/>
        </a:p>
      </dgm:t>
    </dgm:pt>
    <dgm:pt modelId="{3369019F-A6FA-478B-B01B-05ACE7243CBF}" type="parTrans" cxnId="{1AF92848-60D7-4AFC-9882-E0631ED741F3}">
      <dgm:prSet/>
      <dgm:spPr/>
      <dgm:t>
        <a:bodyPr/>
        <a:lstStyle/>
        <a:p>
          <a:endParaRPr lang="es-CR" sz="1100"/>
        </a:p>
      </dgm:t>
    </dgm:pt>
    <dgm:pt modelId="{01149BB9-B805-4783-8BF3-5E71BBA03E6B}" type="sibTrans" cxnId="{1AF92848-60D7-4AFC-9882-E0631ED741F3}">
      <dgm:prSet/>
      <dgm:spPr/>
      <dgm:t>
        <a:bodyPr/>
        <a:lstStyle/>
        <a:p>
          <a:endParaRPr lang="es-CR" sz="1100"/>
        </a:p>
      </dgm:t>
    </dgm:pt>
    <dgm:pt modelId="{8E40B86F-96F5-4518-8B9F-B94EA7D34F53}">
      <dgm:prSet custT="1"/>
      <dgm:spPr/>
      <dgm:t>
        <a:bodyPr/>
        <a:lstStyle/>
        <a:p>
          <a:pPr rtl="0"/>
          <a:r>
            <a:rPr lang="es-CR" sz="1100" dirty="0" smtClean="0"/>
            <a:t> </a:t>
          </a:r>
          <a:endParaRPr lang="es-CR" sz="1100" dirty="0"/>
        </a:p>
      </dgm:t>
    </dgm:pt>
    <dgm:pt modelId="{D82D673A-DC50-48CF-9C08-19C0344F6946}" type="sibTrans" cxnId="{D714B706-E211-46B5-AD10-CD626374F6A0}">
      <dgm:prSet/>
      <dgm:spPr/>
      <dgm:t>
        <a:bodyPr/>
        <a:lstStyle/>
        <a:p>
          <a:endParaRPr lang="es-CR" sz="1100"/>
        </a:p>
      </dgm:t>
    </dgm:pt>
    <dgm:pt modelId="{FD75BAB1-998C-4173-AA45-264FC43572B8}" type="parTrans" cxnId="{D714B706-E211-46B5-AD10-CD626374F6A0}">
      <dgm:prSet/>
      <dgm:spPr/>
      <dgm:t>
        <a:bodyPr/>
        <a:lstStyle/>
        <a:p>
          <a:endParaRPr lang="es-CR" sz="1100"/>
        </a:p>
      </dgm:t>
    </dgm:pt>
    <dgm:pt modelId="{C06A2BC4-7E73-4D3F-ABCF-0E3D169CFE5D}" type="pres">
      <dgm:prSet presAssocID="{06C47F54-E68D-4810-8008-A69A7C5C45A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1CE4BF0-AB58-41CF-91A8-3A432D513D80}" type="pres">
      <dgm:prSet presAssocID="{8E40B86F-96F5-4518-8B9F-B94EA7D34F53}" presName="compNode" presStyleCnt="0"/>
      <dgm:spPr/>
    </dgm:pt>
    <dgm:pt modelId="{29407C16-7C78-46DA-965A-3C2E61031C80}" type="pres">
      <dgm:prSet presAssocID="{8E40B86F-96F5-4518-8B9F-B94EA7D34F53}" presName="childRec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BB65EA6-07F5-45AB-ACC2-4F96F13ECB62}" type="pres">
      <dgm:prSet presAssocID="{8E40B86F-96F5-4518-8B9F-B94EA7D34F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26FB36D-A250-4C03-959F-0267041B846B}" type="pres">
      <dgm:prSet presAssocID="{8E40B86F-96F5-4518-8B9F-B94EA7D34F53}" presName="parentRect" presStyleLbl="alignNode1" presStyleIdx="0" presStyleCnt="5" custLinFactNeighborX="-2846" custLinFactNeighborY="5872"/>
      <dgm:spPr/>
      <dgm:t>
        <a:bodyPr/>
        <a:lstStyle/>
        <a:p>
          <a:endParaRPr lang="es-CR"/>
        </a:p>
      </dgm:t>
    </dgm:pt>
    <dgm:pt modelId="{F48CCA4C-3072-46A9-8566-C73988BD2779}" type="pres">
      <dgm:prSet presAssocID="{8E40B86F-96F5-4518-8B9F-B94EA7D34F53}" presName="adorn" presStyleLbl="fgAccFollowNode1" presStyleIdx="0" presStyleCnt="5" custLinFactNeighborX="-1692" custLinFactNeighborY="30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B8FE4326-3FE3-44C0-A4B9-66A006176D01}" type="pres">
      <dgm:prSet presAssocID="{D82D673A-DC50-48CF-9C08-19C0344F6946}" presName="sibTrans" presStyleLbl="sibTrans2D1" presStyleIdx="0" presStyleCnt="0"/>
      <dgm:spPr/>
      <dgm:t>
        <a:bodyPr/>
        <a:lstStyle/>
        <a:p>
          <a:endParaRPr lang="es-CR"/>
        </a:p>
      </dgm:t>
    </dgm:pt>
    <dgm:pt modelId="{66F89894-0FA2-4686-8DCE-B9953918F50B}" type="pres">
      <dgm:prSet presAssocID="{692C3D7D-1F1C-4210-80D3-3C4CE0F106AF}" presName="compNode" presStyleCnt="0"/>
      <dgm:spPr/>
    </dgm:pt>
    <dgm:pt modelId="{901BF2E6-95A2-49D7-99CE-D7C26CCC3793}" type="pres">
      <dgm:prSet presAssocID="{692C3D7D-1F1C-4210-80D3-3C4CE0F106AF}" presName="childRec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070289E-1D6C-411A-970A-EC995F3738B6}" type="pres">
      <dgm:prSet presAssocID="{692C3D7D-1F1C-4210-80D3-3C4CE0F106A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8169A89-6648-47BD-B683-204BA33F6602}" type="pres">
      <dgm:prSet presAssocID="{692C3D7D-1F1C-4210-80D3-3C4CE0F106AF}" presName="parentRect" presStyleLbl="alignNode1" presStyleIdx="1" presStyleCnt="5"/>
      <dgm:spPr/>
      <dgm:t>
        <a:bodyPr/>
        <a:lstStyle/>
        <a:p>
          <a:endParaRPr lang="es-CR"/>
        </a:p>
      </dgm:t>
    </dgm:pt>
    <dgm:pt modelId="{EB68F70A-E5B4-47D4-BC50-56D3C51C22C6}" type="pres">
      <dgm:prSet presAssocID="{692C3D7D-1F1C-4210-80D3-3C4CE0F106AF}" presName="adorn" presStyleLbl="fgAccFollowNode1" presStyleIdx="1" presStyleCnt="5" custLinFactNeighborX="-8469" custLinFactNeighborY="30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7D2E42FB-DD80-4406-98B7-DC6E78891565}" type="pres">
      <dgm:prSet presAssocID="{BD28E606-7D83-4139-9D7B-80E3733C74C3}" presName="sibTrans" presStyleLbl="sibTrans2D1" presStyleIdx="0" presStyleCnt="0"/>
      <dgm:spPr/>
      <dgm:t>
        <a:bodyPr/>
        <a:lstStyle/>
        <a:p>
          <a:endParaRPr lang="es-CR"/>
        </a:p>
      </dgm:t>
    </dgm:pt>
    <dgm:pt modelId="{DC5AED06-D5E8-4986-BADA-DCA5A12EA54E}" type="pres">
      <dgm:prSet presAssocID="{B451C513-755E-4D93-A56B-63AE6307F12B}" presName="compNode" presStyleCnt="0"/>
      <dgm:spPr/>
    </dgm:pt>
    <dgm:pt modelId="{3BFC9D27-D4F1-4F7F-8421-65F072D4EE1D}" type="pres">
      <dgm:prSet presAssocID="{B451C513-755E-4D93-A56B-63AE6307F12B}" presName="childRec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9F2BB1C-F02C-4C0F-BE72-F2672F63FE16}" type="pres">
      <dgm:prSet presAssocID="{B451C513-755E-4D93-A56B-63AE6307F1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9A8D5A2-4749-4984-93EA-AF3FFF1B4AEE}" type="pres">
      <dgm:prSet presAssocID="{B451C513-755E-4D93-A56B-63AE6307F12B}" presName="parentRect" presStyleLbl="alignNode1" presStyleIdx="2" presStyleCnt="5"/>
      <dgm:spPr/>
      <dgm:t>
        <a:bodyPr/>
        <a:lstStyle/>
        <a:p>
          <a:endParaRPr lang="es-CR"/>
        </a:p>
      </dgm:t>
    </dgm:pt>
    <dgm:pt modelId="{A08E5931-5B3A-49DC-8D5E-3F57046564C4}" type="pres">
      <dgm:prSet presAssocID="{B451C513-755E-4D93-A56B-63AE6307F12B}" presName="adorn" presStyleLbl="fgAccFollowNode1" presStyleIdx="2" presStyleCnt="5" custLinFactNeighborX="-7277" custLinFactNeighborY="765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796C149D-CF73-42E8-A63C-3D27C03731AF}" type="pres">
      <dgm:prSet presAssocID="{7DC5F65A-227C-4155-8FA2-B75FB3E519E9}" presName="sibTrans" presStyleLbl="sibTrans2D1" presStyleIdx="0" presStyleCnt="0"/>
      <dgm:spPr/>
      <dgm:t>
        <a:bodyPr/>
        <a:lstStyle/>
        <a:p>
          <a:endParaRPr lang="es-CR"/>
        </a:p>
      </dgm:t>
    </dgm:pt>
    <dgm:pt modelId="{B155BE31-4235-4152-9EAA-5759CF3E4B5D}" type="pres">
      <dgm:prSet presAssocID="{1C8ED521-C517-4500-8D02-0D6E274DD0D8}" presName="compNode" presStyleCnt="0"/>
      <dgm:spPr/>
    </dgm:pt>
    <dgm:pt modelId="{BC502005-8BDF-4586-99DF-D0AE9E846361}" type="pres">
      <dgm:prSet presAssocID="{1C8ED521-C517-4500-8D02-0D6E274DD0D8}" presName="childRec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11B9D25-D658-4B9E-9A22-C0D37F5873C8}" type="pres">
      <dgm:prSet presAssocID="{1C8ED521-C517-4500-8D02-0D6E274DD0D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EBD2472-5751-4689-B35D-94E2765BC170}" type="pres">
      <dgm:prSet presAssocID="{1C8ED521-C517-4500-8D02-0D6E274DD0D8}" presName="parentRect" presStyleLbl="alignNode1" presStyleIdx="3" presStyleCnt="5"/>
      <dgm:spPr/>
      <dgm:t>
        <a:bodyPr/>
        <a:lstStyle/>
        <a:p>
          <a:endParaRPr lang="es-CR"/>
        </a:p>
      </dgm:t>
    </dgm:pt>
    <dgm:pt modelId="{B4CB5ED9-168E-4785-B66A-8031B38A4538}" type="pres">
      <dgm:prSet presAssocID="{1C8ED521-C517-4500-8D02-0D6E274DD0D8}" presName="adorn" presStyleLbl="fgAccFollowNode1" presStyleIdx="3" presStyleCnt="5" custLinFactNeighborX="-172" custLinFactNeighborY="-1024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EE17EFF3-740D-4FDA-95A7-7C365F8A8FB7}" type="pres">
      <dgm:prSet presAssocID="{72456428-85B5-4DD1-8911-CA8EBDB6610A}" presName="sibTrans" presStyleLbl="sibTrans2D1" presStyleIdx="0" presStyleCnt="0"/>
      <dgm:spPr/>
      <dgm:t>
        <a:bodyPr/>
        <a:lstStyle/>
        <a:p>
          <a:endParaRPr lang="es-CR"/>
        </a:p>
      </dgm:t>
    </dgm:pt>
    <dgm:pt modelId="{EFFA943E-5019-46D1-BD60-2CFF2378B10F}" type="pres">
      <dgm:prSet presAssocID="{BCEED7DD-92B1-42ED-B99F-B561DA887C6E}" presName="compNode" presStyleCnt="0"/>
      <dgm:spPr/>
    </dgm:pt>
    <dgm:pt modelId="{1D6083CA-BD16-4B15-99EC-339C67024ACA}" type="pres">
      <dgm:prSet presAssocID="{BCEED7DD-92B1-42ED-B99F-B561DA887C6E}" presName="childRec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A1072D3-4265-4400-8030-0541F89E0554}" type="pres">
      <dgm:prSet presAssocID="{BCEED7DD-92B1-42ED-B99F-B561DA887C6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FA019B8-302D-4C88-808A-3F22E1C0B6F0}" type="pres">
      <dgm:prSet presAssocID="{BCEED7DD-92B1-42ED-B99F-B561DA887C6E}" presName="parentRect" presStyleLbl="alignNode1" presStyleIdx="4" presStyleCnt="5"/>
      <dgm:spPr/>
      <dgm:t>
        <a:bodyPr/>
        <a:lstStyle/>
        <a:p>
          <a:endParaRPr lang="es-CR"/>
        </a:p>
      </dgm:t>
    </dgm:pt>
    <dgm:pt modelId="{3F9CFC23-CBAB-49AF-82C1-5043B0F11FEF}" type="pres">
      <dgm:prSet presAssocID="{BCEED7DD-92B1-42ED-B99F-B561DA887C6E}" presName="adorn" presStyleLbl="fgAccFollowNode1" presStyleIdx="4" presStyleCnt="5" custLinFactNeighborX="-7385" custLinFactNeighborY="-1024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CR"/>
        </a:p>
      </dgm:t>
    </dgm:pt>
  </dgm:ptLst>
  <dgm:cxnLst>
    <dgm:cxn modelId="{7A74FD7B-4651-47F3-9775-EC9E1BEDD155}" srcId="{06C47F54-E68D-4810-8008-A69A7C5C45AC}" destId="{BCEED7DD-92B1-42ED-B99F-B561DA887C6E}" srcOrd="4" destOrd="0" parTransId="{1261E8CF-936A-4546-9E2A-3C42DFF1E798}" sibTransId="{5AB610F5-0525-45E2-835E-3CD22AB97F68}"/>
    <dgm:cxn modelId="{D714B706-E211-46B5-AD10-CD626374F6A0}" srcId="{06C47F54-E68D-4810-8008-A69A7C5C45AC}" destId="{8E40B86F-96F5-4518-8B9F-B94EA7D34F53}" srcOrd="0" destOrd="0" parTransId="{FD75BAB1-998C-4173-AA45-264FC43572B8}" sibTransId="{D82D673A-DC50-48CF-9C08-19C0344F6946}"/>
    <dgm:cxn modelId="{1AF92848-60D7-4AFC-9882-E0631ED741F3}" srcId="{BCEED7DD-92B1-42ED-B99F-B561DA887C6E}" destId="{5B66647E-A88E-4944-B0F2-4BC5365B7DD2}" srcOrd="0" destOrd="0" parTransId="{3369019F-A6FA-478B-B01B-05ACE7243CBF}" sibTransId="{01149BB9-B805-4783-8BF3-5E71BBA03E6B}"/>
    <dgm:cxn modelId="{4DEA1FA4-AC76-4104-AFB0-A33B7C545167}" type="presOf" srcId="{BD28E606-7D83-4139-9D7B-80E3733C74C3}" destId="{7D2E42FB-DD80-4406-98B7-DC6E78891565}" srcOrd="0" destOrd="0" presId="urn:microsoft.com/office/officeart/2005/8/layout/bList2#1"/>
    <dgm:cxn modelId="{E0B07967-6E94-4BE4-8E43-975F5660B7EF}" type="presOf" srcId="{29E4CDC1-2581-4A37-9C63-4C91266B7B9E}" destId="{29407C16-7C78-46DA-965A-3C2E61031C80}" srcOrd="0" destOrd="0" presId="urn:microsoft.com/office/officeart/2005/8/layout/bList2#1"/>
    <dgm:cxn modelId="{84BD0F11-0446-4072-93C7-819251A0BD7B}" type="presOf" srcId="{5B66647E-A88E-4944-B0F2-4BC5365B7DD2}" destId="{1D6083CA-BD16-4B15-99EC-339C67024ACA}" srcOrd="0" destOrd="0" presId="urn:microsoft.com/office/officeart/2005/8/layout/bList2#1"/>
    <dgm:cxn modelId="{EAC4537B-E7B7-482F-888A-684C9808A1A9}" type="presOf" srcId="{8E40B86F-96F5-4518-8B9F-B94EA7D34F53}" destId="{026FB36D-A250-4C03-959F-0267041B846B}" srcOrd="1" destOrd="0" presId="urn:microsoft.com/office/officeart/2005/8/layout/bList2#1"/>
    <dgm:cxn modelId="{2E50A547-2A28-44C1-8C8B-F17E275B66C9}" type="presOf" srcId="{1C8ED521-C517-4500-8D02-0D6E274DD0D8}" destId="{711B9D25-D658-4B9E-9A22-C0D37F5873C8}" srcOrd="0" destOrd="0" presId="urn:microsoft.com/office/officeart/2005/8/layout/bList2#1"/>
    <dgm:cxn modelId="{CEEC1985-250E-4899-9844-1FBAD84EDFA6}" type="presOf" srcId="{B451C513-755E-4D93-A56B-63AE6307F12B}" destId="{09A8D5A2-4749-4984-93EA-AF3FFF1B4AEE}" srcOrd="1" destOrd="0" presId="urn:microsoft.com/office/officeart/2005/8/layout/bList2#1"/>
    <dgm:cxn modelId="{2774ABCF-A066-4D57-B7D0-22333789203C}" type="presOf" srcId="{8E40B86F-96F5-4518-8B9F-B94EA7D34F53}" destId="{4BB65EA6-07F5-45AB-ACC2-4F96F13ECB62}" srcOrd="0" destOrd="0" presId="urn:microsoft.com/office/officeart/2005/8/layout/bList2#1"/>
    <dgm:cxn modelId="{F0E8EE49-1653-49D9-A390-E43D8BC84B24}" type="presOf" srcId="{BCEED7DD-92B1-42ED-B99F-B561DA887C6E}" destId="{CA1072D3-4265-4400-8030-0541F89E0554}" srcOrd="0" destOrd="0" presId="urn:microsoft.com/office/officeart/2005/8/layout/bList2#1"/>
    <dgm:cxn modelId="{395BE640-103D-4778-9FCB-55D69DC05AA4}" srcId="{692C3D7D-1F1C-4210-80D3-3C4CE0F106AF}" destId="{5F7D4C53-EE83-4517-9535-DD9BB9F3C34A}" srcOrd="0" destOrd="0" parTransId="{B61DBC6C-1A45-4771-9568-72A1F877A454}" sibTransId="{1796E2D0-A493-42CC-9208-3AF2BD082DA3}"/>
    <dgm:cxn modelId="{7F88603B-1855-4B6E-BBB5-B09D405FB09E}" srcId="{8E40B86F-96F5-4518-8B9F-B94EA7D34F53}" destId="{29E4CDC1-2581-4A37-9C63-4C91266B7B9E}" srcOrd="0" destOrd="0" parTransId="{D0909E22-6ED9-448D-8E7C-B2A0EBDE8B8D}" sibTransId="{17ECEDAA-1FBE-49CD-93C6-2D33A0BDEEB4}"/>
    <dgm:cxn modelId="{38843972-770A-4F38-8ABE-F36F5612DD6D}" type="presOf" srcId="{C65D0880-6170-4E1F-B776-0DCE96A16251}" destId="{3BFC9D27-D4F1-4F7F-8421-65F072D4EE1D}" srcOrd="0" destOrd="0" presId="urn:microsoft.com/office/officeart/2005/8/layout/bList2#1"/>
    <dgm:cxn modelId="{EA6B39DA-CC7E-434D-B217-7C883815DABC}" type="presOf" srcId="{692C3D7D-1F1C-4210-80D3-3C4CE0F106AF}" destId="{A8169A89-6648-47BD-B683-204BA33F6602}" srcOrd="1" destOrd="0" presId="urn:microsoft.com/office/officeart/2005/8/layout/bList2#1"/>
    <dgm:cxn modelId="{370B8F3C-2B4D-49A6-BAEB-BC0BEACECF40}" type="presOf" srcId="{7DC5F65A-227C-4155-8FA2-B75FB3E519E9}" destId="{796C149D-CF73-42E8-A63C-3D27C03731AF}" srcOrd="0" destOrd="0" presId="urn:microsoft.com/office/officeart/2005/8/layout/bList2#1"/>
    <dgm:cxn modelId="{70A95CFF-9C05-4179-96F6-1571C3A154E4}" type="presOf" srcId="{1C8ED521-C517-4500-8D02-0D6E274DD0D8}" destId="{7EBD2472-5751-4689-B35D-94E2765BC170}" srcOrd="1" destOrd="0" presId="urn:microsoft.com/office/officeart/2005/8/layout/bList2#1"/>
    <dgm:cxn modelId="{F6319B60-6B11-4895-8881-D2152E4335D1}" type="presOf" srcId="{5F7D4C53-EE83-4517-9535-DD9BB9F3C34A}" destId="{901BF2E6-95A2-49D7-99CE-D7C26CCC3793}" srcOrd="0" destOrd="0" presId="urn:microsoft.com/office/officeart/2005/8/layout/bList2#1"/>
    <dgm:cxn modelId="{11884CC1-C1CD-47E0-A088-0DFB8431DF73}" type="presOf" srcId="{B451C513-755E-4D93-A56B-63AE6307F12B}" destId="{09F2BB1C-F02C-4C0F-BE72-F2672F63FE16}" srcOrd="0" destOrd="0" presId="urn:microsoft.com/office/officeart/2005/8/layout/bList2#1"/>
    <dgm:cxn modelId="{21FF34C6-4AEC-4735-A59F-1B33C193EA8E}" srcId="{1C8ED521-C517-4500-8D02-0D6E274DD0D8}" destId="{BC785189-327E-4BFB-A1EC-74A365E54396}" srcOrd="0" destOrd="0" parTransId="{1D79B84B-2803-413C-A207-55CF3636E979}" sibTransId="{7FBC17B0-BBF0-4444-952E-1BDA2D2B0B18}"/>
    <dgm:cxn modelId="{B9482C2D-E270-4C6B-AE69-DAFFBBEB349F}" type="presOf" srcId="{06C47F54-E68D-4810-8008-A69A7C5C45AC}" destId="{C06A2BC4-7E73-4D3F-ABCF-0E3D169CFE5D}" srcOrd="0" destOrd="0" presId="urn:microsoft.com/office/officeart/2005/8/layout/bList2#1"/>
    <dgm:cxn modelId="{2165198D-A73A-4CCB-9560-8748F09EB324}" type="presOf" srcId="{692C3D7D-1F1C-4210-80D3-3C4CE0F106AF}" destId="{0070289E-1D6C-411A-970A-EC995F3738B6}" srcOrd="0" destOrd="0" presId="urn:microsoft.com/office/officeart/2005/8/layout/bList2#1"/>
    <dgm:cxn modelId="{22E4238C-EF98-4311-B965-799DD6B51844}" srcId="{06C47F54-E68D-4810-8008-A69A7C5C45AC}" destId="{1C8ED521-C517-4500-8D02-0D6E274DD0D8}" srcOrd="3" destOrd="0" parTransId="{AD516A88-544D-4336-882D-F71D67B4EB0A}" sibTransId="{72456428-85B5-4DD1-8911-CA8EBDB6610A}"/>
    <dgm:cxn modelId="{B897D5E9-6F04-4AE9-8301-66D82BDF2E01}" srcId="{B451C513-755E-4D93-A56B-63AE6307F12B}" destId="{C65D0880-6170-4E1F-B776-0DCE96A16251}" srcOrd="0" destOrd="0" parTransId="{53C27E89-C5D5-4B15-8711-EAD9789D76B1}" sibTransId="{7368A08E-0857-41D5-9757-6ED090B2B2EA}"/>
    <dgm:cxn modelId="{A10720B6-9F8A-4BCF-9072-BD1376F0AD8E}" type="presOf" srcId="{72456428-85B5-4DD1-8911-CA8EBDB6610A}" destId="{EE17EFF3-740D-4FDA-95A7-7C365F8A8FB7}" srcOrd="0" destOrd="0" presId="urn:microsoft.com/office/officeart/2005/8/layout/bList2#1"/>
    <dgm:cxn modelId="{0D9C7770-4C7F-47EC-882B-3BA4055F931E}" type="presOf" srcId="{BC785189-327E-4BFB-A1EC-74A365E54396}" destId="{BC502005-8BDF-4586-99DF-D0AE9E846361}" srcOrd="0" destOrd="0" presId="urn:microsoft.com/office/officeart/2005/8/layout/bList2#1"/>
    <dgm:cxn modelId="{E6F29083-958F-4175-ACB8-83BCA211DAE2}" type="presOf" srcId="{BCEED7DD-92B1-42ED-B99F-B561DA887C6E}" destId="{3FA019B8-302D-4C88-808A-3F22E1C0B6F0}" srcOrd="1" destOrd="0" presId="urn:microsoft.com/office/officeart/2005/8/layout/bList2#1"/>
    <dgm:cxn modelId="{0CB3EE43-72F9-4994-A1DF-5E618CA56B6F}" srcId="{06C47F54-E68D-4810-8008-A69A7C5C45AC}" destId="{692C3D7D-1F1C-4210-80D3-3C4CE0F106AF}" srcOrd="1" destOrd="0" parTransId="{E4FC15C3-D6F8-4009-B2DC-7DCEDC93DDA0}" sibTransId="{BD28E606-7D83-4139-9D7B-80E3733C74C3}"/>
    <dgm:cxn modelId="{02A8796C-C329-4A46-8A41-14379FA1E528}" type="presOf" srcId="{D82D673A-DC50-48CF-9C08-19C0344F6946}" destId="{B8FE4326-3FE3-44C0-A4B9-66A006176D01}" srcOrd="0" destOrd="0" presId="urn:microsoft.com/office/officeart/2005/8/layout/bList2#1"/>
    <dgm:cxn modelId="{2D27A3A5-2F41-4046-8997-31DA1BB7DB98}" srcId="{06C47F54-E68D-4810-8008-A69A7C5C45AC}" destId="{B451C513-755E-4D93-A56B-63AE6307F12B}" srcOrd="2" destOrd="0" parTransId="{2368098D-EBA5-4629-9CBE-91224BCBA46D}" sibTransId="{7DC5F65A-227C-4155-8FA2-B75FB3E519E9}"/>
    <dgm:cxn modelId="{8C916079-9C28-4729-9661-21B5930EF525}" type="presParOf" srcId="{C06A2BC4-7E73-4D3F-ABCF-0E3D169CFE5D}" destId="{91CE4BF0-AB58-41CF-91A8-3A432D513D80}" srcOrd="0" destOrd="0" presId="urn:microsoft.com/office/officeart/2005/8/layout/bList2#1"/>
    <dgm:cxn modelId="{596B0874-7FE4-41CD-8247-964820E46AAF}" type="presParOf" srcId="{91CE4BF0-AB58-41CF-91A8-3A432D513D80}" destId="{29407C16-7C78-46DA-965A-3C2E61031C80}" srcOrd="0" destOrd="0" presId="urn:microsoft.com/office/officeart/2005/8/layout/bList2#1"/>
    <dgm:cxn modelId="{52D3BF59-A506-4D72-97B0-FE331C0A08FD}" type="presParOf" srcId="{91CE4BF0-AB58-41CF-91A8-3A432D513D80}" destId="{4BB65EA6-07F5-45AB-ACC2-4F96F13ECB62}" srcOrd="1" destOrd="0" presId="urn:microsoft.com/office/officeart/2005/8/layout/bList2#1"/>
    <dgm:cxn modelId="{A40D965C-B802-4EC3-9CED-D91E0D6FD6F4}" type="presParOf" srcId="{91CE4BF0-AB58-41CF-91A8-3A432D513D80}" destId="{026FB36D-A250-4C03-959F-0267041B846B}" srcOrd="2" destOrd="0" presId="urn:microsoft.com/office/officeart/2005/8/layout/bList2#1"/>
    <dgm:cxn modelId="{4C4B78D3-EB4F-46FF-9B39-25D41EEBBF0D}" type="presParOf" srcId="{91CE4BF0-AB58-41CF-91A8-3A432D513D80}" destId="{F48CCA4C-3072-46A9-8566-C73988BD2779}" srcOrd="3" destOrd="0" presId="urn:microsoft.com/office/officeart/2005/8/layout/bList2#1"/>
    <dgm:cxn modelId="{0C223CB6-639A-4C1E-B5EF-51E0296A33B5}" type="presParOf" srcId="{C06A2BC4-7E73-4D3F-ABCF-0E3D169CFE5D}" destId="{B8FE4326-3FE3-44C0-A4B9-66A006176D01}" srcOrd="1" destOrd="0" presId="urn:microsoft.com/office/officeart/2005/8/layout/bList2#1"/>
    <dgm:cxn modelId="{5A3A0561-CA51-4AF5-80FA-77DCC3788FA8}" type="presParOf" srcId="{C06A2BC4-7E73-4D3F-ABCF-0E3D169CFE5D}" destId="{66F89894-0FA2-4686-8DCE-B9953918F50B}" srcOrd="2" destOrd="0" presId="urn:microsoft.com/office/officeart/2005/8/layout/bList2#1"/>
    <dgm:cxn modelId="{26C9F4B7-378D-46B8-8372-9F871025AEF9}" type="presParOf" srcId="{66F89894-0FA2-4686-8DCE-B9953918F50B}" destId="{901BF2E6-95A2-49D7-99CE-D7C26CCC3793}" srcOrd="0" destOrd="0" presId="urn:microsoft.com/office/officeart/2005/8/layout/bList2#1"/>
    <dgm:cxn modelId="{61FE7A2E-4314-499A-83BC-C65BDE3E06F9}" type="presParOf" srcId="{66F89894-0FA2-4686-8DCE-B9953918F50B}" destId="{0070289E-1D6C-411A-970A-EC995F3738B6}" srcOrd="1" destOrd="0" presId="urn:microsoft.com/office/officeart/2005/8/layout/bList2#1"/>
    <dgm:cxn modelId="{E20D2261-D9AB-4191-B655-EEB9D845F425}" type="presParOf" srcId="{66F89894-0FA2-4686-8DCE-B9953918F50B}" destId="{A8169A89-6648-47BD-B683-204BA33F6602}" srcOrd="2" destOrd="0" presId="urn:microsoft.com/office/officeart/2005/8/layout/bList2#1"/>
    <dgm:cxn modelId="{FE1F32B3-20C6-42DF-AE92-206AB814DAD0}" type="presParOf" srcId="{66F89894-0FA2-4686-8DCE-B9953918F50B}" destId="{EB68F70A-E5B4-47D4-BC50-56D3C51C22C6}" srcOrd="3" destOrd="0" presId="urn:microsoft.com/office/officeart/2005/8/layout/bList2#1"/>
    <dgm:cxn modelId="{2C22DE67-D4D6-4EE4-9748-6381D07DB497}" type="presParOf" srcId="{C06A2BC4-7E73-4D3F-ABCF-0E3D169CFE5D}" destId="{7D2E42FB-DD80-4406-98B7-DC6E78891565}" srcOrd="3" destOrd="0" presId="urn:microsoft.com/office/officeart/2005/8/layout/bList2#1"/>
    <dgm:cxn modelId="{27CBACF7-744A-4388-ACCA-7D961C86B55D}" type="presParOf" srcId="{C06A2BC4-7E73-4D3F-ABCF-0E3D169CFE5D}" destId="{DC5AED06-D5E8-4986-BADA-DCA5A12EA54E}" srcOrd="4" destOrd="0" presId="urn:microsoft.com/office/officeart/2005/8/layout/bList2#1"/>
    <dgm:cxn modelId="{69651BB0-F899-49EC-84E9-13FE6D0EC170}" type="presParOf" srcId="{DC5AED06-D5E8-4986-BADA-DCA5A12EA54E}" destId="{3BFC9D27-D4F1-4F7F-8421-65F072D4EE1D}" srcOrd="0" destOrd="0" presId="urn:microsoft.com/office/officeart/2005/8/layout/bList2#1"/>
    <dgm:cxn modelId="{AED87B19-1EBF-48BE-A23C-692981D6049E}" type="presParOf" srcId="{DC5AED06-D5E8-4986-BADA-DCA5A12EA54E}" destId="{09F2BB1C-F02C-4C0F-BE72-F2672F63FE16}" srcOrd="1" destOrd="0" presId="urn:microsoft.com/office/officeart/2005/8/layout/bList2#1"/>
    <dgm:cxn modelId="{933C4A19-D2B5-4316-9444-2D3F68D041B1}" type="presParOf" srcId="{DC5AED06-D5E8-4986-BADA-DCA5A12EA54E}" destId="{09A8D5A2-4749-4984-93EA-AF3FFF1B4AEE}" srcOrd="2" destOrd="0" presId="urn:microsoft.com/office/officeart/2005/8/layout/bList2#1"/>
    <dgm:cxn modelId="{473C6D66-6C8B-4CEA-B347-C604BEC8BE94}" type="presParOf" srcId="{DC5AED06-D5E8-4986-BADA-DCA5A12EA54E}" destId="{A08E5931-5B3A-49DC-8D5E-3F57046564C4}" srcOrd="3" destOrd="0" presId="urn:microsoft.com/office/officeart/2005/8/layout/bList2#1"/>
    <dgm:cxn modelId="{552B6EAA-B7A2-4B63-AE4B-F1CE63BDAA71}" type="presParOf" srcId="{C06A2BC4-7E73-4D3F-ABCF-0E3D169CFE5D}" destId="{796C149D-CF73-42E8-A63C-3D27C03731AF}" srcOrd="5" destOrd="0" presId="urn:microsoft.com/office/officeart/2005/8/layout/bList2#1"/>
    <dgm:cxn modelId="{605050E1-7CF9-4E92-953F-C4A76A165885}" type="presParOf" srcId="{C06A2BC4-7E73-4D3F-ABCF-0E3D169CFE5D}" destId="{B155BE31-4235-4152-9EAA-5759CF3E4B5D}" srcOrd="6" destOrd="0" presId="urn:microsoft.com/office/officeart/2005/8/layout/bList2#1"/>
    <dgm:cxn modelId="{0A60CDE3-7412-4547-BABA-9240F3BDE125}" type="presParOf" srcId="{B155BE31-4235-4152-9EAA-5759CF3E4B5D}" destId="{BC502005-8BDF-4586-99DF-D0AE9E846361}" srcOrd="0" destOrd="0" presId="urn:microsoft.com/office/officeart/2005/8/layout/bList2#1"/>
    <dgm:cxn modelId="{194F2979-5702-493E-B048-863753764A00}" type="presParOf" srcId="{B155BE31-4235-4152-9EAA-5759CF3E4B5D}" destId="{711B9D25-D658-4B9E-9A22-C0D37F5873C8}" srcOrd="1" destOrd="0" presId="urn:microsoft.com/office/officeart/2005/8/layout/bList2#1"/>
    <dgm:cxn modelId="{05401ADD-3FC9-4294-9BF0-C2CEE6229EBB}" type="presParOf" srcId="{B155BE31-4235-4152-9EAA-5759CF3E4B5D}" destId="{7EBD2472-5751-4689-B35D-94E2765BC170}" srcOrd="2" destOrd="0" presId="urn:microsoft.com/office/officeart/2005/8/layout/bList2#1"/>
    <dgm:cxn modelId="{EE357F78-85A8-44F4-B7AF-4FC9D0AA7D92}" type="presParOf" srcId="{B155BE31-4235-4152-9EAA-5759CF3E4B5D}" destId="{B4CB5ED9-168E-4785-B66A-8031B38A4538}" srcOrd="3" destOrd="0" presId="urn:microsoft.com/office/officeart/2005/8/layout/bList2#1"/>
    <dgm:cxn modelId="{03C105A4-2142-49CE-A04A-FCDF5634B920}" type="presParOf" srcId="{C06A2BC4-7E73-4D3F-ABCF-0E3D169CFE5D}" destId="{EE17EFF3-740D-4FDA-95A7-7C365F8A8FB7}" srcOrd="7" destOrd="0" presId="urn:microsoft.com/office/officeart/2005/8/layout/bList2#1"/>
    <dgm:cxn modelId="{0E345D64-E2E4-46B3-B077-7DF8303EAC91}" type="presParOf" srcId="{C06A2BC4-7E73-4D3F-ABCF-0E3D169CFE5D}" destId="{EFFA943E-5019-46D1-BD60-2CFF2378B10F}" srcOrd="8" destOrd="0" presId="urn:microsoft.com/office/officeart/2005/8/layout/bList2#1"/>
    <dgm:cxn modelId="{093043A2-5241-4778-91B3-B01EF190D4EE}" type="presParOf" srcId="{EFFA943E-5019-46D1-BD60-2CFF2378B10F}" destId="{1D6083CA-BD16-4B15-99EC-339C67024ACA}" srcOrd="0" destOrd="0" presId="urn:microsoft.com/office/officeart/2005/8/layout/bList2#1"/>
    <dgm:cxn modelId="{2B2B2736-C57A-4C1E-AD1C-D6BD62C9E5D1}" type="presParOf" srcId="{EFFA943E-5019-46D1-BD60-2CFF2378B10F}" destId="{CA1072D3-4265-4400-8030-0541F89E0554}" srcOrd="1" destOrd="0" presId="urn:microsoft.com/office/officeart/2005/8/layout/bList2#1"/>
    <dgm:cxn modelId="{19C31699-8F9F-48FA-9F14-1C92E1AEAF11}" type="presParOf" srcId="{EFFA943E-5019-46D1-BD60-2CFF2378B10F}" destId="{3FA019B8-302D-4C88-808A-3F22E1C0B6F0}" srcOrd="2" destOrd="0" presId="urn:microsoft.com/office/officeart/2005/8/layout/bList2#1"/>
    <dgm:cxn modelId="{C7E9423D-5543-4C8C-A46A-9CCE8611D92B}" type="presParOf" srcId="{EFFA943E-5019-46D1-BD60-2CFF2378B10F}" destId="{3F9CFC23-CBAB-49AF-82C1-5043B0F11FEF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BDAEF9-5E5E-484A-A090-18D205733B12}" type="doc">
      <dgm:prSet loTypeId="urn:microsoft.com/office/officeart/2005/8/layout/pList1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R"/>
        </a:p>
      </dgm:t>
    </dgm:pt>
    <dgm:pt modelId="{C1D157E1-A4FF-4F9D-900B-EC746791A9FE}">
      <dgm:prSet phldrT="[Texto]"/>
      <dgm:spPr/>
      <dgm:t>
        <a:bodyPr/>
        <a:lstStyle/>
        <a:p>
          <a:endParaRPr lang="es-CR" dirty="0" smtClean="0"/>
        </a:p>
        <a:p>
          <a:endParaRPr lang="es-CR" dirty="0"/>
        </a:p>
      </dgm:t>
    </dgm:pt>
    <dgm:pt modelId="{B95F522F-08AD-40D8-9C20-145F68F258AA}" type="parTrans" cxnId="{7C5291F3-6547-4400-8E93-4ECE6B3CED21}">
      <dgm:prSet/>
      <dgm:spPr/>
      <dgm:t>
        <a:bodyPr/>
        <a:lstStyle/>
        <a:p>
          <a:endParaRPr lang="es-CR"/>
        </a:p>
      </dgm:t>
    </dgm:pt>
    <dgm:pt modelId="{56106EE7-B09E-4409-BF40-50519C87F704}" type="sibTrans" cxnId="{7C5291F3-6547-4400-8E93-4ECE6B3CED21}">
      <dgm:prSet/>
      <dgm:spPr/>
      <dgm:t>
        <a:bodyPr/>
        <a:lstStyle/>
        <a:p>
          <a:endParaRPr lang="es-CR"/>
        </a:p>
      </dgm:t>
    </dgm:pt>
    <dgm:pt modelId="{78999469-03F7-4EDE-9825-277411DFC260}">
      <dgm:prSet phldrT="[Texto]"/>
      <dgm:spPr/>
      <dgm:t>
        <a:bodyPr/>
        <a:lstStyle/>
        <a:p>
          <a:endParaRPr lang="es-CR" dirty="0" smtClean="0"/>
        </a:p>
        <a:p>
          <a:endParaRPr lang="es-CR" dirty="0"/>
        </a:p>
      </dgm:t>
    </dgm:pt>
    <dgm:pt modelId="{6E219D44-53B1-4D9D-A3E7-8CE5397BDA1C}" type="parTrans" cxnId="{52E33293-F686-47AE-B437-BDF216B5DBB7}">
      <dgm:prSet/>
      <dgm:spPr/>
      <dgm:t>
        <a:bodyPr/>
        <a:lstStyle/>
        <a:p>
          <a:endParaRPr lang="es-CR"/>
        </a:p>
      </dgm:t>
    </dgm:pt>
    <dgm:pt modelId="{9885B80C-098F-413E-99AE-19B886CF7093}" type="sibTrans" cxnId="{52E33293-F686-47AE-B437-BDF216B5DBB7}">
      <dgm:prSet/>
      <dgm:spPr/>
      <dgm:t>
        <a:bodyPr/>
        <a:lstStyle/>
        <a:p>
          <a:endParaRPr lang="es-CR"/>
        </a:p>
      </dgm:t>
    </dgm:pt>
    <dgm:pt modelId="{BEADE6B8-C080-4AB6-A3DB-657EAA16C464}">
      <dgm:prSet phldrT="[Texto]"/>
      <dgm:spPr/>
      <dgm:t>
        <a:bodyPr/>
        <a:lstStyle/>
        <a:p>
          <a:endParaRPr lang="es-CR" dirty="0" smtClean="0"/>
        </a:p>
        <a:p>
          <a:endParaRPr lang="es-CR" dirty="0"/>
        </a:p>
      </dgm:t>
    </dgm:pt>
    <dgm:pt modelId="{93D45781-676D-4A7D-B47B-DE5EA1B1D020}" type="sibTrans" cxnId="{898DC6E9-3213-4F9D-A8B6-2224778A119F}">
      <dgm:prSet/>
      <dgm:spPr/>
      <dgm:t>
        <a:bodyPr/>
        <a:lstStyle/>
        <a:p>
          <a:endParaRPr lang="es-CR"/>
        </a:p>
      </dgm:t>
    </dgm:pt>
    <dgm:pt modelId="{F465C6C4-99CA-45BC-B85A-A106E3C16BA0}" type="parTrans" cxnId="{898DC6E9-3213-4F9D-A8B6-2224778A119F}">
      <dgm:prSet/>
      <dgm:spPr/>
      <dgm:t>
        <a:bodyPr/>
        <a:lstStyle/>
        <a:p>
          <a:endParaRPr lang="es-CR"/>
        </a:p>
      </dgm:t>
    </dgm:pt>
    <dgm:pt modelId="{3837E33B-9092-41CF-9B87-CE9B752C4089}">
      <dgm:prSet phldrT="[Texto]"/>
      <dgm:spPr/>
      <dgm:t>
        <a:bodyPr/>
        <a:lstStyle/>
        <a:p>
          <a:endParaRPr lang="es-CR" dirty="0"/>
        </a:p>
      </dgm:t>
    </dgm:pt>
    <dgm:pt modelId="{79335997-274A-440D-9B15-69C855BA6FB5}" type="sibTrans" cxnId="{7CF7CB6A-F2CC-4337-8A04-BB6DD012EE0C}">
      <dgm:prSet/>
      <dgm:spPr/>
      <dgm:t>
        <a:bodyPr/>
        <a:lstStyle/>
        <a:p>
          <a:endParaRPr lang="es-CR"/>
        </a:p>
      </dgm:t>
    </dgm:pt>
    <dgm:pt modelId="{A3A18E0E-FB59-4E95-888C-D51BC80451CD}" type="parTrans" cxnId="{7CF7CB6A-F2CC-4337-8A04-BB6DD012EE0C}">
      <dgm:prSet/>
      <dgm:spPr/>
      <dgm:t>
        <a:bodyPr/>
        <a:lstStyle/>
        <a:p>
          <a:endParaRPr lang="es-CR"/>
        </a:p>
      </dgm:t>
    </dgm:pt>
    <dgm:pt modelId="{439CF3FF-CD1D-4127-82D8-072B0C6B130A}" type="pres">
      <dgm:prSet presAssocID="{73BDAEF9-5E5E-484A-A090-18D205733B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A89D89D9-C240-40F1-A1D3-7838BAFA6A35}" type="pres">
      <dgm:prSet presAssocID="{BEADE6B8-C080-4AB6-A3DB-657EAA16C464}" presName="compNode" presStyleCnt="0"/>
      <dgm:spPr/>
    </dgm:pt>
    <dgm:pt modelId="{30E01459-99FE-46D0-A81F-FE5E81F3D988}" type="pres">
      <dgm:prSet presAssocID="{BEADE6B8-C080-4AB6-A3DB-657EAA16C464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CC181F1D-3185-4EFB-B4AC-E04664590A39}" type="pres">
      <dgm:prSet presAssocID="{BEADE6B8-C080-4AB6-A3DB-657EAA16C464}" presName="textRect" presStyleLbl="revTx" presStyleIdx="0" presStyleCnt="4" custScaleX="7266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AB65D0E-D366-4535-94BE-944C6D0B6585}" type="pres">
      <dgm:prSet presAssocID="{93D45781-676D-4A7D-B47B-DE5EA1B1D020}" presName="sibTrans" presStyleLbl="sibTrans2D1" presStyleIdx="0" presStyleCnt="0"/>
      <dgm:spPr/>
      <dgm:t>
        <a:bodyPr/>
        <a:lstStyle/>
        <a:p>
          <a:endParaRPr lang="es-CR"/>
        </a:p>
      </dgm:t>
    </dgm:pt>
    <dgm:pt modelId="{191641E9-9A30-4150-B600-3B597880A5E3}" type="pres">
      <dgm:prSet presAssocID="{3837E33B-9092-41CF-9B87-CE9B752C4089}" presName="compNode" presStyleCnt="0"/>
      <dgm:spPr/>
    </dgm:pt>
    <dgm:pt modelId="{7D1968CB-7B2C-4B28-A264-DA0ED77FF3BF}" type="pres">
      <dgm:prSet presAssocID="{3837E33B-9092-41CF-9B87-CE9B752C4089}" presName="pictRect" presStyleLbl="node1" presStyleIdx="1" presStyleCnt="4" custLinFactNeighborX="68" custLinFactNeighborY="171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3A53EBD0-A3C1-468E-B915-1EF971DF7AE9}" type="pres">
      <dgm:prSet presAssocID="{3837E33B-9092-41CF-9B87-CE9B752C4089}" presName="textRect" presStyleLbl="revTx" presStyleIdx="1" presStyleCnt="4" custLinFactNeighborX="-1407" custLinFactNeighborY="3256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08594B0-6B87-45C4-AC2C-87FB097CA06C}" type="pres">
      <dgm:prSet presAssocID="{79335997-274A-440D-9B15-69C855BA6FB5}" presName="sibTrans" presStyleLbl="sibTrans2D1" presStyleIdx="0" presStyleCnt="0"/>
      <dgm:spPr/>
      <dgm:t>
        <a:bodyPr/>
        <a:lstStyle/>
        <a:p>
          <a:endParaRPr lang="es-CR"/>
        </a:p>
      </dgm:t>
    </dgm:pt>
    <dgm:pt modelId="{27168C59-4C1C-4185-9BD9-B9F05245EE54}" type="pres">
      <dgm:prSet presAssocID="{C1D157E1-A4FF-4F9D-900B-EC746791A9FE}" presName="compNode" presStyleCnt="0"/>
      <dgm:spPr/>
    </dgm:pt>
    <dgm:pt modelId="{E579C491-E9DF-4B22-B913-3E48DA395B29}" type="pres">
      <dgm:prSet presAssocID="{C1D157E1-A4FF-4F9D-900B-EC746791A9FE}" presName="pictRect" presStyleLbl="node1" presStyleIdx="2" presStyleCnt="4" custLinFactX="8357" custLinFactNeighborX="100000" custLinFactNeighborY="-4047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C0F4203D-1C2D-4E4A-A7D9-157CE137969C}" type="pres">
      <dgm:prSet presAssocID="{C1D157E1-A4FF-4F9D-900B-EC746791A9FE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BAB7364-92ED-4F1B-A57D-211718247F1E}" type="pres">
      <dgm:prSet presAssocID="{56106EE7-B09E-4409-BF40-50519C87F704}" presName="sibTrans" presStyleLbl="sibTrans2D1" presStyleIdx="0" presStyleCnt="0"/>
      <dgm:spPr/>
      <dgm:t>
        <a:bodyPr/>
        <a:lstStyle/>
        <a:p>
          <a:endParaRPr lang="es-CR"/>
        </a:p>
      </dgm:t>
    </dgm:pt>
    <dgm:pt modelId="{A3DF6D52-B02D-4F23-BC5D-2CBF5E61497E}" type="pres">
      <dgm:prSet presAssocID="{78999469-03F7-4EDE-9825-277411DFC260}" presName="compNode" presStyleCnt="0"/>
      <dgm:spPr/>
    </dgm:pt>
    <dgm:pt modelId="{CECF0F6D-0465-4734-8294-113742E75414}" type="pres">
      <dgm:prSet presAssocID="{78999469-03F7-4EDE-9825-277411DFC260}" presName="pictRect" presStyleLbl="node1" presStyleIdx="3" presStyleCnt="4" custLinFactX="-5933" custLinFactNeighborX="-100000" custLinFactNeighborY="-38358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829140CD-0CCA-432F-9F86-155E94CAACDE}" type="pres">
      <dgm:prSet presAssocID="{78999469-03F7-4EDE-9825-277411DFC260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28243118-594D-460C-BE9C-57ECEC0689AE}" type="presOf" srcId="{73BDAEF9-5E5E-484A-A090-18D205733B12}" destId="{439CF3FF-CD1D-4127-82D8-072B0C6B130A}" srcOrd="0" destOrd="0" presId="urn:microsoft.com/office/officeart/2005/8/layout/pList1"/>
    <dgm:cxn modelId="{A6A7CE05-741D-424E-AF56-5FF1FA73A983}" type="presOf" srcId="{3837E33B-9092-41CF-9B87-CE9B752C4089}" destId="{3A53EBD0-A3C1-468E-B915-1EF971DF7AE9}" srcOrd="0" destOrd="0" presId="urn:microsoft.com/office/officeart/2005/8/layout/pList1"/>
    <dgm:cxn modelId="{7C5291F3-6547-4400-8E93-4ECE6B3CED21}" srcId="{73BDAEF9-5E5E-484A-A090-18D205733B12}" destId="{C1D157E1-A4FF-4F9D-900B-EC746791A9FE}" srcOrd="2" destOrd="0" parTransId="{B95F522F-08AD-40D8-9C20-145F68F258AA}" sibTransId="{56106EE7-B09E-4409-BF40-50519C87F704}"/>
    <dgm:cxn modelId="{15989258-665B-4636-BF91-954CA90E1F50}" type="presOf" srcId="{93D45781-676D-4A7D-B47B-DE5EA1B1D020}" destId="{8AB65D0E-D366-4535-94BE-944C6D0B6585}" srcOrd="0" destOrd="0" presId="urn:microsoft.com/office/officeart/2005/8/layout/pList1"/>
    <dgm:cxn modelId="{50FDCA60-77E8-44CA-ABBF-30D0CB057517}" type="presOf" srcId="{56106EE7-B09E-4409-BF40-50519C87F704}" destId="{ABAB7364-92ED-4F1B-A57D-211718247F1E}" srcOrd="0" destOrd="0" presId="urn:microsoft.com/office/officeart/2005/8/layout/pList1"/>
    <dgm:cxn modelId="{96BA018E-FDFE-42EC-9780-E16A78572A3E}" type="presOf" srcId="{BEADE6B8-C080-4AB6-A3DB-657EAA16C464}" destId="{CC181F1D-3185-4EFB-B4AC-E04664590A39}" srcOrd="0" destOrd="0" presId="urn:microsoft.com/office/officeart/2005/8/layout/pList1"/>
    <dgm:cxn modelId="{0D28A735-4652-4AF1-96E5-3B64EAE04DB2}" type="presOf" srcId="{79335997-274A-440D-9B15-69C855BA6FB5}" destId="{908594B0-6B87-45C4-AC2C-87FB097CA06C}" srcOrd="0" destOrd="0" presId="urn:microsoft.com/office/officeart/2005/8/layout/pList1"/>
    <dgm:cxn modelId="{29ADCCA5-E18C-4445-8B48-39B52B689EB1}" type="presOf" srcId="{C1D157E1-A4FF-4F9D-900B-EC746791A9FE}" destId="{C0F4203D-1C2D-4E4A-A7D9-157CE137969C}" srcOrd="0" destOrd="0" presId="urn:microsoft.com/office/officeart/2005/8/layout/pList1"/>
    <dgm:cxn modelId="{898DC6E9-3213-4F9D-A8B6-2224778A119F}" srcId="{73BDAEF9-5E5E-484A-A090-18D205733B12}" destId="{BEADE6B8-C080-4AB6-A3DB-657EAA16C464}" srcOrd="0" destOrd="0" parTransId="{F465C6C4-99CA-45BC-B85A-A106E3C16BA0}" sibTransId="{93D45781-676D-4A7D-B47B-DE5EA1B1D020}"/>
    <dgm:cxn modelId="{7CF7CB6A-F2CC-4337-8A04-BB6DD012EE0C}" srcId="{73BDAEF9-5E5E-484A-A090-18D205733B12}" destId="{3837E33B-9092-41CF-9B87-CE9B752C4089}" srcOrd="1" destOrd="0" parTransId="{A3A18E0E-FB59-4E95-888C-D51BC80451CD}" sibTransId="{79335997-274A-440D-9B15-69C855BA6FB5}"/>
    <dgm:cxn modelId="{6978DCEE-D850-4EF4-A3EA-9B2DCF755520}" type="presOf" srcId="{78999469-03F7-4EDE-9825-277411DFC260}" destId="{829140CD-0CCA-432F-9F86-155E94CAACDE}" srcOrd="0" destOrd="0" presId="urn:microsoft.com/office/officeart/2005/8/layout/pList1"/>
    <dgm:cxn modelId="{52E33293-F686-47AE-B437-BDF216B5DBB7}" srcId="{73BDAEF9-5E5E-484A-A090-18D205733B12}" destId="{78999469-03F7-4EDE-9825-277411DFC260}" srcOrd="3" destOrd="0" parTransId="{6E219D44-53B1-4D9D-A3E7-8CE5397BDA1C}" sibTransId="{9885B80C-098F-413E-99AE-19B886CF7093}"/>
    <dgm:cxn modelId="{0222606B-C219-435D-99E9-338419A4DED3}" type="presParOf" srcId="{439CF3FF-CD1D-4127-82D8-072B0C6B130A}" destId="{A89D89D9-C240-40F1-A1D3-7838BAFA6A35}" srcOrd="0" destOrd="0" presId="urn:microsoft.com/office/officeart/2005/8/layout/pList1"/>
    <dgm:cxn modelId="{198DDAF2-18EC-4550-9310-0FE084B7F527}" type="presParOf" srcId="{A89D89D9-C240-40F1-A1D3-7838BAFA6A35}" destId="{30E01459-99FE-46D0-A81F-FE5E81F3D988}" srcOrd="0" destOrd="0" presId="urn:microsoft.com/office/officeart/2005/8/layout/pList1"/>
    <dgm:cxn modelId="{99915415-9BAB-445E-8312-2B0C39A2F764}" type="presParOf" srcId="{A89D89D9-C240-40F1-A1D3-7838BAFA6A35}" destId="{CC181F1D-3185-4EFB-B4AC-E04664590A39}" srcOrd="1" destOrd="0" presId="urn:microsoft.com/office/officeart/2005/8/layout/pList1"/>
    <dgm:cxn modelId="{8C3FB62E-8020-45EB-9434-7D0119382579}" type="presParOf" srcId="{439CF3FF-CD1D-4127-82D8-072B0C6B130A}" destId="{8AB65D0E-D366-4535-94BE-944C6D0B6585}" srcOrd="1" destOrd="0" presId="urn:microsoft.com/office/officeart/2005/8/layout/pList1"/>
    <dgm:cxn modelId="{02472673-DA2E-432F-8509-E6EF29A62D43}" type="presParOf" srcId="{439CF3FF-CD1D-4127-82D8-072B0C6B130A}" destId="{191641E9-9A30-4150-B600-3B597880A5E3}" srcOrd="2" destOrd="0" presId="urn:microsoft.com/office/officeart/2005/8/layout/pList1"/>
    <dgm:cxn modelId="{ED11664D-9201-4E3F-9FBC-55D38C5AEA2F}" type="presParOf" srcId="{191641E9-9A30-4150-B600-3B597880A5E3}" destId="{7D1968CB-7B2C-4B28-A264-DA0ED77FF3BF}" srcOrd="0" destOrd="0" presId="urn:microsoft.com/office/officeart/2005/8/layout/pList1"/>
    <dgm:cxn modelId="{FBAFECDC-829D-43BA-B6A8-E757823DE430}" type="presParOf" srcId="{191641E9-9A30-4150-B600-3B597880A5E3}" destId="{3A53EBD0-A3C1-468E-B915-1EF971DF7AE9}" srcOrd="1" destOrd="0" presId="urn:microsoft.com/office/officeart/2005/8/layout/pList1"/>
    <dgm:cxn modelId="{CAD7036C-8FAB-4B3A-83FC-1C881187C0A4}" type="presParOf" srcId="{439CF3FF-CD1D-4127-82D8-072B0C6B130A}" destId="{908594B0-6B87-45C4-AC2C-87FB097CA06C}" srcOrd="3" destOrd="0" presId="urn:microsoft.com/office/officeart/2005/8/layout/pList1"/>
    <dgm:cxn modelId="{15B3325B-19BB-4249-87FC-3D796888B080}" type="presParOf" srcId="{439CF3FF-CD1D-4127-82D8-072B0C6B130A}" destId="{27168C59-4C1C-4185-9BD9-B9F05245EE54}" srcOrd="4" destOrd="0" presId="urn:microsoft.com/office/officeart/2005/8/layout/pList1"/>
    <dgm:cxn modelId="{A72C85C9-8D80-4A18-8AED-E93DF7D536D3}" type="presParOf" srcId="{27168C59-4C1C-4185-9BD9-B9F05245EE54}" destId="{E579C491-E9DF-4B22-B913-3E48DA395B29}" srcOrd="0" destOrd="0" presId="urn:microsoft.com/office/officeart/2005/8/layout/pList1"/>
    <dgm:cxn modelId="{A76090F6-5FCD-4269-820B-2BE59FC0C8B2}" type="presParOf" srcId="{27168C59-4C1C-4185-9BD9-B9F05245EE54}" destId="{C0F4203D-1C2D-4E4A-A7D9-157CE137969C}" srcOrd="1" destOrd="0" presId="urn:microsoft.com/office/officeart/2005/8/layout/pList1"/>
    <dgm:cxn modelId="{B138658C-9343-4FB6-BF4D-70FAE5E213D1}" type="presParOf" srcId="{439CF3FF-CD1D-4127-82D8-072B0C6B130A}" destId="{ABAB7364-92ED-4F1B-A57D-211718247F1E}" srcOrd="5" destOrd="0" presId="urn:microsoft.com/office/officeart/2005/8/layout/pList1"/>
    <dgm:cxn modelId="{FAC653B0-62BD-4F5A-9998-2B08D87A7ED3}" type="presParOf" srcId="{439CF3FF-CD1D-4127-82D8-072B0C6B130A}" destId="{A3DF6D52-B02D-4F23-BC5D-2CBF5E61497E}" srcOrd="6" destOrd="0" presId="urn:microsoft.com/office/officeart/2005/8/layout/pList1"/>
    <dgm:cxn modelId="{44C50911-1CF3-4C2C-BDE7-1CB1537DA748}" type="presParOf" srcId="{A3DF6D52-B02D-4F23-BC5D-2CBF5E61497E}" destId="{CECF0F6D-0465-4734-8294-113742E75414}" srcOrd="0" destOrd="0" presId="urn:microsoft.com/office/officeart/2005/8/layout/pList1"/>
    <dgm:cxn modelId="{CD9C2A53-FD04-4E16-88C9-25E6E0821EB7}" type="presParOf" srcId="{A3DF6D52-B02D-4F23-BC5D-2CBF5E61497E}" destId="{829140CD-0CCA-432F-9F86-155E94CAACD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7219D9-0FB3-46F2-838E-064EAAA87D85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CR"/>
        </a:p>
      </dgm:t>
    </dgm:pt>
    <dgm:pt modelId="{78D78D9E-E612-4D21-8CC7-A0D919C6D4B9}">
      <dgm:prSet custT="1"/>
      <dgm:spPr/>
      <dgm:t>
        <a:bodyPr/>
        <a:lstStyle/>
        <a:p>
          <a:pPr algn="ctr" rtl="0"/>
          <a:r>
            <a:rPr lang="es-ES" sz="1050" dirty="0" smtClean="0"/>
            <a:t>Fomentar la investigación básica y aplicada en el campo de las enfermedades infecciosas.</a:t>
          </a:r>
          <a:endParaRPr lang="es-CR" sz="1050" dirty="0"/>
        </a:p>
      </dgm:t>
    </dgm:pt>
    <dgm:pt modelId="{D017F860-AD1C-48B4-AF5C-0D22C372F8BA}" type="parTrans" cxnId="{87A8C88F-F5DC-4160-AC79-7A1D044D4A44}">
      <dgm:prSet/>
      <dgm:spPr/>
      <dgm:t>
        <a:bodyPr/>
        <a:lstStyle/>
        <a:p>
          <a:pPr algn="ctr"/>
          <a:endParaRPr lang="es-CR" sz="2000"/>
        </a:p>
      </dgm:t>
    </dgm:pt>
    <dgm:pt modelId="{3F628ED7-CA29-46AB-B702-1D455CBFBD79}" type="sibTrans" cxnId="{87A8C88F-F5DC-4160-AC79-7A1D044D4A44}">
      <dgm:prSet/>
      <dgm:spPr/>
      <dgm:t>
        <a:bodyPr/>
        <a:lstStyle/>
        <a:p>
          <a:pPr algn="ctr"/>
          <a:endParaRPr lang="es-CR" sz="2000"/>
        </a:p>
      </dgm:t>
    </dgm:pt>
    <dgm:pt modelId="{BCADFD68-E072-4C13-8600-60E26FB47E9C}">
      <dgm:prSet custT="1"/>
      <dgm:spPr/>
      <dgm:t>
        <a:bodyPr/>
        <a:lstStyle/>
        <a:p>
          <a:pPr algn="ctr" rtl="0"/>
          <a:r>
            <a:rPr lang="es-ES" sz="1050" dirty="0" smtClean="0"/>
            <a:t>Desarrollar programas de investigación de carácter multidisciplinario en los que participen especialistas de diferentes campos del saber científico para ampliar el conocimiento sobre enfermedades tropicales.</a:t>
          </a:r>
          <a:endParaRPr lang="es-CR" sz="1050" dirty="0"/>
        </a:p>
      </dgm:t>
    </dgm:pt>
    <dgm:pt modelId="{A7433B32-4353-4E4A-924A-7CEE86C9B363}" type="parTrans" cxnId="{013E0C5D-E6A5-4EF9-A703-FD4C7BFA9E33}">
      <dgm:prSet/>
      <dgm:spPr/>
      <dgm:t>
        <a:bodyPr/>
        <a:lstStyle/>
        <a:p>
          <a:pPr algn="ctr"/>
          <a:endParaRPr lang="es-CR" sz="2000"/>
        </a:p>
      </dgm:t>
    </dgm:pt>
    <dgm:pt modelId="{56E6C2C4-FE52-45D0-8CEA-74EE6F50396D}" type="sibTrans" cxnId="{013E0C5D-E6A5-4EF9-A703-FD4C7BFA9E33}">
      <dgm:prSet/>
      <dgm:spPr/>
      <dgm:t>
        <a:bodyPr/>
        <a:lstStyle/>
        <a:p>
          <a:pPr algn="ctr"/>
          <a:endParaRPr lang="es-CR" sz="2000"/>
        </a:p>
      </dgm:t>
    </dgm:pt>
    <dgm:pt modelId="{76969EE3-95E4-444D-9601-E35F7BE1F6E1}">
      <dgm:prSet custT="1"/>
      <dgm:spPr/>
      <dgm:t>
        <a:bodyPr/>
        <a:lstStyle/>
        <a:p>
          <a:pPr algn="ctr" rtl="0"/>
          <a:r>
            <a:rPr lang="es-ES" sz="1050" dirty="0" smtClean="0"/>
            <a:t>Buscar soluciones para el control de los principales agentes infecciosos de nuestro país mediante el estudio de sus características, el desarrollo de mejores métodos de diagnóstico y la estandarización de técnicas de control de calidad.</a:t>
          </a:r>
          <a:endParaRPr lang="es-CR" sz="1050" dirty="0"/>
        </a:p>
      </dgm:t>
    </dgm:pt>
    <dgm:pt modelId="{04CEABE9-D06A-4518-B3AE-EAC413B44026}" type="parTrans" cxnId="{1C1CF278-83EE-41B7-BE54-81F2A2D17CDD}">
      <dgm:prSet/>
      <dgm:spPr/>
      <dgm:t>
        <a:bodyPr/>
        <a:lstStyle/>
        <a:p>
          <a:pPr algn="ctr"/>
          <a:endParaRPr lang="es-CR" sz="2000"/>
        </a:p>
      </dgm:t>
    </dgm:pt>
    <dgm:pt modelId="{BCC29DCC-E806-497D-90EC-DDADC9DE62CD}" type="sibTrans" cxnId="{1C1CF278-83EE-41B7-BE54-81F2A2D17CDD}">
      <dgm:prSet/>
      <dgm:spPr/>
      <dgm:t>
        <a:bodyPr/>
        <a:lstStyle/>
        <a:p>
          <a:pPr algn="ctr"/>
          <a:endParaRPr lang="es-CR" sz="2000"/>
        </a:p>
      </dgm:t>
    </dgm:pt>
    <dgm:pt modelId="{A97C36AB-ECCD-460A-BB65-734633AE7BA7}">
      <dgm:prSet custT="1"/>
      <dgm:spPr/>
      <dgm:t>
        <a:bodyPr/>
        <a:lstStyle/>
        <a:p>
          <a:pPr algn="ctr" rtl="0"/>
          <a:r>
            <a:rPr lang="es-ES" sz="1050" dirty="0" smtClean="0"/>
            <a:t>Vincular las actividades a la acción social, especialmente lo que se refiere a la divulgación de medidas preventivas y de control de enfermedades infecciosas de interés nacional.</a:t>
          </a:r>
          <a:endParaRPr lang="es-CR" sz="1050" dirty="0"/>
        </a:p>
      </dgm:t>
    </dgm:pt>
    <dgm:pt modelId="{7A4952BD-7361-463C-BE38-6379A0183570}" type="parTrans" cxnId="{1765D618-B476-4982-8E65-553F6EE81E59}">
      <dgm:prSet/>
      <dgm:spPr/>
      <dgm:t>
        <a:bodyPr/>
        <a:lstStyle/>
        <a:p>
          <a:pPr algn="ctr"/>
          <a:endParaRPr lang="es-CR" sz="2000"/>
        </a:p>
      </dgm:t>
    </dgm:pt>
    <dgm:pt modelId="{F5AA65F4-5C4F-4BFC-B053-976831981390}" type="sibTrans" cxnId="{1765D618-B476-4982-8E65-553F6EE81E59}">
      <dgm:prSet/>
      <dgm:spPr/>
      <dgm:t>
        <a:bodyPr/>
        <a:lstStyle/>
        <a:p>
          <a:pPr algn="ctr"/>
          <a:endParaRPr lang="es-CR" sz="2000"/>
        </a:p>
      </dgm:t>
    </dgm:pt>
    <dgm:pt modelId="{8119AE72-C33D-42F6-811C-A7971ED865C7}">
      <dgm:prSet custT="1"/>
      <dgm:spPr/>
      <dgm:t>
        <a:bodyPr/>
        <a:lstStyle/>
        <a:p>
          <a:pPr algn="ctr" rtl="0"/>
          <a:r>
            <a:rPr lang="es-ES" sz="1050" dirty="0" smtClean="0"/>
            <a:t>Promover y participar en la formación y capacitación de personal científico en áreas afines, proporcionando las facilidades para su adiestramiento, como parte de los programas del Sistema de Estudios de Posgrado.</a:t>
          </a:r>
          <a:endParaRPr lang="es-CR" sz="1050" dirty="0"/>
        </a:p>
      </dgm:t>
    </dgm:pt>
    <dgm:pt modelId="{5F6AA1B0-4AF6-49DF-8CBF-7E65BB9884E3}" type="parTrans" cxnId="{F9911F87-99A2-4185-BF51-7F56A1582148}">
      <dgm:prSet/>
      <dgm:spPr/>
      <dgm:t>
        <a:bodyPr/>
        <a:lstStyle/>
        <a:p>
          <a:pPr algn="ctr"/>
          <a:endParaRPr lang="es-CR" sz="2000"/>
        </a:p>
      </dgm:t>
    </dgm:pt>
    <dgm:pt modelId="{A6C9E682-6C86-45A9-B83A-51A41C23CD1C}" type="sibTrans" cxnId="{F9911F87-99A2-4185-BF51-7F56A1582148}">
      <dgm:prSet/>
      <dgm:spPr/>
      <dgm:t>
        <a:bodyPr/>
        <a:lstStyle/>
        <a:p>
          <a:pPr algn="ctr"/>
          <a:endParaRPr lang="es-CR" sz="2000"/>
        </a:p>
      </dgm:t>
    </dgm:pt>
    <dgm:pt modelId="{32FC9D19-3DFC-4F52-B0D5-2FF1BD872F0B}">
      <dgm:prSet custT="1"/>
      <dgm:spPr/>
      <dgm:t>
        <a:bodyPr/>
        <a:lstStyle/>
        <a:p>
          <a:pPr algn="ctr" rtl="0"/>
          <a:r>
            <a:rPr lang="es-ES" sz="1050" dirty="0" smtClean="0"/>
            <a:t>Procurar el apoyo económico de otras instituciones del Estado, de la empresa privada y de organismos internacionales para el financiamiento de las actividades de investigación.</a:t>
          </a:r>
          <a:endParaRPr lang="es-CR" sz="1050" dirty="0"/>
        </a:p>
      </dgm:t>
    </dgm:pt>
    <dgm:pt modelId="{9D35773B-79A8-4F8B-959D-9628BFD0A52C}" type="parTrans" cxnId="{7FBB0D8D-D684-4131-AD29-30E7B53F0887}">
      <dgm:prSet/>
      <dgm:spPr/>
      <dgm:t>
        <a:bodyPr/>
        <a:lstStyle/>
        <a:p>
          <a:pPr algn="ctr"/>
          <a:endParaRPr lang="es-CR" sz="2000"/>
        </a:p>
      </dgm:t>
    </dgm:pt>
    <dgm:pt modelId="{CB65E257-0AF5-464A-9F3F-84B84D78B3CA}" type="sibTrans" cxnId="{7FBB0D8D-D684-4131-AD29-30E7B53F0887}">
      <dgm:prSet/>
      <dgm:spPr/>
      <dgm:t>
        <a:bodyPr/>
        <a:lstStyle/>
        <a:p>
          <a:pPr algn="ctr"/>
          <a:endParaRPr lang="es-CR" sz="2000"/>
        </a:p>
      </dgm:t>
    </dgm:pt>
    <dgm:pt modelId="{ADF2139F-5D09-4B49-9C68-20EB3AFE389E}" type="pres">
      <dgm:prSet presAssocID="{757219D9-0FB3-46F2-838E-064EAAA87D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D687812F-195E-4AA0-B356-3132F527FA66}" type="pres">
      <dgm:prSet presAssocID="{78D78D9E-E612-4D21-8CC7-A0D919C6D4B9}" presName="parentText" presStyleLbl="node1" presStyleIdx="0" presStyleCnt="6" custScaleY="33338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7AFF584-894A-4814-AFA0-D65EE2156CC0}" type="pres">
      <dgm:prSet presAssocID="{3F628ED7-CA29-46AB-B702-1D455CBFBD79}" presName="spacer" presStyleCnt="0"/>
      <dgm:spPr/>
    </dgm:pt>
    <dgm:pt modelId="{5F3D12E0-EF9C-47C9-8E2D-9AF3696A10C0}" type="pres">
      <dgm:prSet presAssocID="{BCADFD68-E072-4C13-8600-60E26FB47E9C}" presName="parentText" presStyleLbl="node1" presStyleIdx="1" presStyleCnt="6" custScaleY="72284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37B3F63-67B2-40DA-9FB0-940CB1451F81}" type="pres">
      <dgm:prSet presAssocID="{56E6C2C4-FE52-45D0-8CEA-74EE6F50396D}" presName="spacer" presStyleCnt="0"/>
      <dgm:spPr/>
    </dgm:pt>
    <dgm:pt modelId="{C6E1F372-E55D-4A63-A898-A6D1EB9311C9}" type="pres">
      <dgm:prSet presAssocID="{76969EE3-95E4-444D-9601-E35F7BE1F6E1}" presName="parentText" presStyleLbl="node1" presStyleIdx="2" presStyleCnt="6" custScaleY="78204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196A284-1440-4CBB-9FD5-F3C9B1D0162F}" type="pres">
      <dgm:prSet presAssocID="{BCC29DCC-E806-497D-90EC-DDADC9DE62CD}" presName="spacer" presStyleCnt="0"/>
      <dgm:spPr/>
    </dgm:pt>
    <dgm:pt modelId="{3756F79A-14C6-4D36-AC6B-AC7D6C948C62}" type="pres">
      <dgm:prSet presAssocID="{A97C36AB-ECCD-460A-BB65-734633AE7BA7}" presName="parentText" presStyleLbl="node1" presStyleIdx="3" presStyleCnt="6" custScaleY="56278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19A5419-2829-4300-96F9-B35EF61536A5}" type="pres">
      <dgm:prSet presAssocID="{F5AA65F4-5C4F-4BFC-B053-976831981390}" presName="spacer" presStyleCnt="0"/>
      <dgm:spPr/>
    </dgm:pt>
    <dgm:pt modelId="{94ED81FA-47B8-42B1-A501-EFBCBF2F1046}" type="pres">
      <dgm:prSet presAssocID="{8119AE72-C33D-42F6-811C-A7971ED865C7}" presName="parentText" presStyleLbl="node1" presStyleIdx="4" presStyleCnt="6" custScaleY="5930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477D37C-C49E-4EFB-9596-FBABC028D3D6}" type="pres">
      <dgm:prSet presAssocID="{A6C9E682-6C86-45A9-B83A-51A41C23CD1C}" presName="spacer" presStyleCnt="0"/>
      <dgm:spPr/>
    </dgm:pt>
    <dgm:pt modelId="{D67832F8-B758-4233-986E-6398337E8014}" type="pres">
      <dgm:prSet presAssocID="{32FC9D19-3DFC-4F52-B0D5-2FF1BD872F0B}" presName="parentText" presStyleLbl="node1" presStyleIdx="5" presStyleCnt="6" custScaleY="62389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1765D618-B476-4982-8E65-553F6EE81E59}" srcId="{757219D9-0FB3-46F2-838E-064EAAA87D85}" destId="{A97C36AB-ECCD-460A-BB65-734633AE7BA7}" srcOrd="3" destOrd="0" parTransId="{7A4952BD-7361-463C-BE38-6379A0183570}" sibTransId="{F5AA65F4-5C4F-4BFC-B053-976831981390}"/>
    <dgm:cxn modelId="{E87E3FE9-CF86-422C-A93A-40A906F55702}" type="presOf" srcId="{32FC9D19-3DFC-4F52-B0D5-2FF1BD872F0B}" destId="{D67832F8-B758-4233-986E-6398337E8014}" srcOrd="0" destOrd="0" presId="urn:microsoft.com/office/officeart/2005/8/layout/vList2"/>
    <dgm:cxn modelId="{6BB32D01-DE30-4829-91FE-779BFDAE316F}" type="presOf" srcId="{757219D9-0FB3-46F2-838E-064EAAA87D85}" destId="{ADF2139F-5D09-4B49-9C68-20EB3AFE389E}" srcOrd="0" destOrd="0" presId="urn:microsoft.com/office/officeart/2005/8/layout/vList2"/>
    <dgm:cxn modelId="{2105613A-0583-46EB-B320-F5DF6D01B01D}" type="presOf" srcId="{78D78D9E-E612-4D21-8CC7-A0D919C6D4B9}" destId="{D687812F-195E-4AA0-B356-3132F527FA66}" srcOrd="0" destOrd="0" presId="urn:microsoft.com/office/officeart/2005/8/layout/vList2"/>
    <dgm:cxn modelId="{7FBB0D8D-D684-4131-AD29-30E7B53F0887}" srcId="{757219D9-0FB3-46F2-838E-064EAAA87D85}" destId="{32FC9D19-3DFC-4F52-B0D5-2FF1BD872F0B}" srcOrd="5" destOrd="0" parTransId="{9D35773B-79A8-4F8B-959D-9628BFD0A52C}" sibTransId="{CB65E257-0AF5-464A-9F3F-84B84D78B3CA}"/>
    <dgm:cxn modelId="{87A8C88F-F5DC-4160-AC79-7A1D044D4A44}" srcId="{757219D9-0FB3-46F2-838E-064EAAA87D85}" destId="{78D78D9E-E612-4D21-8CC7-A0D919C6D4B9}" srcOrd="0" destOrd="0" parTransId="{D017F860-AD1C-48B4-AF5C-0D22C372F8BA}" sibTransId="{3F628ED7-CA29-46AB-B702-1D455CBFBD79}"/>
    <dgm:cxn modelId="{1D31E4B2-ED30-4904-82B8-B865356C7337}" type="presOf" srcId="{BCADFD68-E072-4C13-8600-60E26FB47E9C}" destId="{5F3D12E0-EF9C-47C9-8E2D-9AF3696A10C0}" srcOrd="0" destOrd="0" presId="urn:microsoft.com/office/officeart/2005/8/layout/vList2"/>
    <dgm:cxn modelId="{013E0C5D-E6A5-4EF9-A703-FD4C7BFA9E33}" srcId="{757219D9-0FB3-46F2-838E-064EAAA87D85}" destId="{BCADFD68-E072-4C13-8600-60E26FB47E9C}" srcOrd="1" destOrd="0" parTransId="{A7433B32-4353-4E4A-924A-7CEE86C9B363}" sibTransId="{56E6C2C4-FE52-45D0-8CEA-74EE6F50396D}"/>
    <dgm:cxn modelId="{64219610-6947-4633-859A-B6D4B3042A4A}" type="presOf" srcId="{A97C36AB-ECCD-460A-BB65-734633AE7BA7}" destId="{3756F79A-14C6-4D36-AC6B-AC7D6C948C62}" srcOrd="0" destOrd="0" presId="urn:microsoft.com/office/officeart/2005/8/layout/vList2"/>
    <dgm:cxn modelId="{1C1CF278-83EE-41B7-BE54-81F2A2D17CDD}" srcId="{757219D9-0FB3-46F2-838E-064EAAA87D85}" destId="{76969EE3-95E4-444D-9601-E35F7BE1F6E1}" srcOrd="2" destOrd="0" parTransId="{04CEABE9-D06A-4518-B3AE-EAC413B44026}" sibTransId="{BCC29DCC-E806-497D-90EC-DDADC9DE62CD}"/>
    <dgm:cxn modelId="{C934DC1A-87A4-48A1-8707-2DAAF095987B}" type="presOf" srcId="{76969EE3-95E4-444D-9601-E35F7BE1F6E1}" destId="{C6E1F372-E55D-4A63-A898-A6D1EB9311C9}" srcOrd="0" destOrd="0" presId="urn:microsoft.com/office/officeart/2005/8/layout/vList2"/>
    <dgm:cxn modelId="{36F0FB1C-B18A-4C6F-96FF-268DF2DECD22}" type="presOf" srcId="{8119AE72-C33D-42F6-811C-A7971ED865C7}" destId="{94ED81FA-47B8-42B1-A501-EFBCBF2F1046}" srcOrd="0" destOrd="0" presId="urn:microsoft.com/office/officeart/2005/8/layout/vList2"/>
    <dgm:cxn modelId="{F9911F87-99A2-4185-BF51-7F56A1582148}" srcId="{757219D9-0FB3-46F2-838E-064EAAA87D85}" destId="{8119AE72-C33D-42F6-811C-A7971ED865C7}" srcOrd="4" destOrd="0" parTransId="{5F6AA1B0-4AF6-49DF-8CBF-7E65BB9884E3}" sibTransId="{A6C9E682-6C86-45A9-B83A-51A41C23CD1C}"/>
    <dgm:cxn modelId="{59DA8AD7-0DB9-4F28-BB34-18A75E54EDA6}" type="presParOf" srcId="{ADF2139F-5D09-4B49-9C68-20EB3AFE389E}" destId="{D687812F-195E-4AA0-B356-3132F527FA66}" srcOrd="0" destOrd="0" presId="urn:microsoft.com/office/officeart/2005/8/layout/vList2"/>
    <dgm:cxn modelId="{F6FDBDE4-751D-4F22-8699-DA3C2A22505C}" type="presParOf" srcId="{ADF2139F-5D09-4B49-9C68-20EB3AFE389E}" destId="{A7AFF584-894A-4814-AFA0-D65EE2156CC0}" srcOrd="1" destOrd="0" presId="urn:microsoft.com/office/officeart/2005/8/layout/vList2"/>
    <dgm:cxn modelId="{3AB5EF1F-4CA8-4BD7-8ABB-92174D2BCB74}" type="presParOf" srcId="{ADF2139F-5D09-4B49-9C68-20EB3AFE389E}" destId="{5F3D12E0-EF9C-47C9-8E2D-9AF3696A10C0}" srcOrd="2" destOrd="0" presId="urn:microsoft.com/office/officeart/2005/8/layout/vList2"/>
    <dgm:cxn modelId="{E0D4C4EE-871E-4E24-B25C-94EF85B01673}" type="presParOf" srcId="{ADF2139F-5D09-4B49-9C68-20EB3AFE389E}" destId="{E37B3F63-67B2-40DA-9FB0-940CB1451F81}" srcOrd="3" destOrd="0" presId="urn:microsoft.com/office/officeart/2005/8/layout/vList2"/>
    <dgm:cxn modelId="{FB694212-8EBB-4906-982E-A6676BED8041}" type="presParOf" srcId="{ADF2139F-5D09-4B49-9C68-20EB3AFE389E}" destId="{C6E1F372-E55D-4A63-A898-A6D1EB9311C9}" srcOrd="4" destOrd="0" presId="urn:microsoft.com/office/officeart/2005/8/layout/vList2"/>
    <dgm:cxn modelId="{FBB6A128-BEF5-46D6-B426-14F1D5CE1545}" type="presParOf" srcId="{ADF2139F-5D09-4B49-9C68-20EB3AFE389E}" destId="{B196A284-1440-4CBB-9FD5-F3C9B1D0162F}" srcOrd="5" destOrd="0" presId="urn:microsoft.com/office/officeart/2005/8/layout/vList2"/>
    <dgm:cxn modelId="{EC5C0CEF-7C79-4370-B2EE-E77BE85DF00D}" type="presParOf" srcId="{ADF2139F-5D09-4B49-9C68-20EB3AFE389E}" destId="{3756F79A-14C6-4D36-AC6B-AC7D6C948C62}" srcOrd="6" destOrd="0" presId="urn:microsoft.com/office/officeart/2005/8/layout/vList2"/>
    <dgm:cxn modelId="{373384EC-B36A-4B22-9653-C2231167A717}" type="presParOf" srcId="{ADF2139F-5D09-4B49-9C68-20EB3AFE389E}" destId="{819A5419-2829-4300-96F9-B35EF61536A5}" srcOrd="7" destOrd="0" presId="urn:microsoft.com/office/officeart/2005/8/layout/vList2"/>
    <dgm:cxn modelId="{96C39FC3-F210-413A-8B3B-50226CB7AB11}" type="presParOf" srcId="{ADF2139F-5D09-4B49-9C68-20EB3AFE389E}" destId="{94ED81FA-47B8-42B1-A501-EFBCBF2F1046}" srcOrd="8" destOrd="0" presId="urn:microsoft.com/office/officeart/2005/8/layout/vList2"/>
    <dgm:cxn modelId="{C8A7240C-7096-43F0-A65D-9C2B25718A99}" type="presParOf" srcId="{ADF2139F-5D09-4B49-9C68-20EB3AFE389E}" destId="{A477D37C-C49E-4EFB-9596-FBABC028D3D6}" srcOrd="9" destOrd="0" presId="urn:microsoft.com/office/officeart/2005/8/layout/vList2"/>
    <dgm:cxn modelId="{8C7EC396-91EE-4C35-890E-55466962EF6E}" type="presParOf" srcId="{ADF2139F-5D09-4B49-9C68-20EB3AFE389E}" destId="{D67832F8-B758-4233-986E-6398337E801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5187DF-DDDE-449E-911E-1A02AB0BDA91}" type="doc">
      <dgm:prSet loTypeId="urn:microsoft.com/office/officeart/2005/8/layout/vList3#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CR"/>
        </a:p>
      </dgm:t>
    </dgm:pt>
    <dgm:pt modelId="{E2630012-6065-4620-9FC0-1D9D539F883C}">
      <dgm:prSet custT="1"/>
      <dgm:spPr/>
      <dgm:t>
        <a:bodyPr/>
        <a:lstStyle/>
        <a:p>
          <a:pPr rtl="0"/>
          <a:r>
            <a:rPr lang="es-ES" sz="1400" b="1" dirty="0" smtClean="0"/>
            <a:t>Resistencia a antibióticos</a:t>
          </a:r>
          <a:endParaRPr lang="es-CR" sz="1400" b="1" dirty="0"/>
        </a:p>
      </dgm:t>
    </dgm:pt>
    <dgm:pt modelId="{8F73B92D-D7F7-427F-9200-3898C60B716E}" type="parTrans" cxnId="{7C9CDC66-A860-4F1A-989C-4C945AD8AABD}">
      <dgm:prSet/>
      <dgm:spPr/>
      <dgm:t>
        <a:bodyPr/>
        <a:lstStyle/>
        <a:p>
          <a:endParaRPr lang="es-CR" sz="3200" b="1"/>
        </a:p>
      </dgm:t>
    </dgm:pt>
    <dgm:pt modelId="{71837772-DC9F-4D68-9BE1-01D6648BF145}" type="sibTrans" cxnId="{7C9CDC66-A860-4F1A-989C-4C945AD8AABD}">
      <dgm:prSet/>
      <dgm:spPr/>
      <dgm:t>
        <a:bodyPr/>
        <a:lstStyle/>
        <a:p>
          <a:endParaRPr lang="es-CR" sz="3200" b="1"/>
        </a:p>
      </dgm:t>
    </dgm:pt>
    <dgm:pt modelId="{557DEF85-1592-448F-8271-8392FA7FCF99}">
      <dgm:prSet custT="1"/>
      <dgm:spPr/>
      <dgm:t>
        <a:bodyPr/>
        <a:lstStyle/>
        <a:p>
          <a:pPr rtl="0"/>
          <a:r>
            <a:rPr lang="es-ES" sz="1400" b="1" i="1" dirty="0" err="1" smtClean="0"/>
            <a:t>Bacterioides</a:t>
          </a:r>
          <a:r>
            <a:rPr lang="es-ES" sz="1400" b="1" i="1" dirty="0" smtClean="0"/>
            <a:t> </a:t>
          </a:r>
          <a:r>
            <a:rPr lang="es-ES" sz="1400" b="1" i="1" dirty="0" err="1" smtClean="0"/>
            <a:t>fragilis</a:t>
          </a:r>
          <a:endParaRPr lang="es-ES" sz="1400" b="1" i="1" dirty="0"/>
        </a:p>
      </dgm:t>
    </dgm:pt>
    <dgm:pt modelId="{FDF691DD-5164-400B-A905-06BED1791A1D}" type="parTrans" cxnId="{31254AF3-9A7F-4095-AB87-BC44307FF185}">
      <dgm:prSet/>
      <dgm:spPr/>
      <dgm:t>
        <a:bodyPr/>
        <a:lstStyle/>
        <a:p>
          <a:endParaRPr lang="es-CR" sz="3200" b="1"/>
        </a:p>
      </dgm:t>
    </dgm:pt>
    <dgm:pt modelId="{14C3A2A5-D67A-459D-B1FA-CB642DCE7CE4}" type="sibTrans" cxnId="{31254AF3-9A7F-4095-AB87-BC44307FF185}">
      <dgm:prSet/>
      <dgm:spPr/>
      <dgm:t>
        <a:bodyPr/>
        <a:lstStyle/>
        <a:p>
          <a:endParaRPr lang="es-CR" sz="3200" b="1"/>
        </a:p>
      </dgm:t>
    </dgm:pt>
    <dgm:pt modelId="{16C029DD-5FE4-4088-BD73-3EDE30F8679F}">
      <dgm:prSet custT="1"/>
      <dgm:spPr/>
      <dgm:t>
        <a:bodyPr/>
        <a:lstStyle/>
        <a:p>
          <a:pPr rtl="0"/>
          <a:r>
            <a:rPr lang="es-ES" sz="1400" b="1" i="1" dirty="0" err="1" smtClean="0"/>
            <a:t>Clostridium</a:t>
          </a:r>
          <a:r>
            <a:rPr lang="es-ES" sz="1400" b="1" i="1" dirty="0" smtClean="0"/>
            <a:t> </a:t>
          </a:r>
          <a:r>
            <a:rPr lang="es-ES" sz="1400" b="1" i="1" dirty="0" err="1" smtClean="0"/>
            <a:t>difficile</a:t>
          </a:r>
          <a:endParaRPr lang="es-ES" sz="1400" b="1" i="1" dirty="0"/>
        </a:p>
      </dgm:t>
    </dgm:pt>
    <dgm:pt modelId="{E41D6A6E-6E67-4F38-9646-F26D495D46B0}" type="parTrans" cxnId="{A7456742-EED6-4702-9E98-C1C6D3BEE26F}">
      <dgm:prSet/>
      <dgm:spPr/>
      <dgm:t>
        <a:bodyPr/>
        <a:lstStyle/>
        <a:p>
          <a:endParaRPr lang="es-CR" sz="3200" b="1"/>
        </a:p>
      </dgm:t>
    </dgm:pt>
    <dgm:pt modelId="{64247D29-E96B-49CD-B103-27E5D401200A}" type="sibTrans" cxnId="{A7456742-EED6-4702-9E98-C1C6D3BEE26F}">
      <dgm:prSet/>
      <dgm:spPr/>
      <dgm:t>
        <a:bodyPr/>
        <a:lstStyle/>
        <a:p>
          <a:endParaRPr lang="es-CR" sz="3200" b="1"/>
        </a:p>
      </dgm:t>
    </dgm:pt>
    <dgm:pt modelId="{E65C0CA3-DD21-492F-B41E-1F4DF392304D}">
      <dgm:prSet custT="1"/>
      <dgm:spPr/>
      <dgm:t>
        <a:bodyPr/>
        <a:lstStyle/>
        <a:p>
          <a:pPr rtl="0"/>
          <a:r>
            <a:rPr lang="es-ES" sz="1400" b="1" dirty="0" smtClean="0"/>
            <a:t>Virus influenza</a:t>
          </a:r>
          <a:endParaRPr lang="es-CR" sz="1400" b="1" dirty="0"/>
        </a:p>
      </dgm:t>
    </dgm:pt>
    <dgm:pt modelId="{2ED9D79A-3C17-4B8D-B545-BB04088264B5}" type="parTrans" cxnId="{47ADE233-FB09-4490-AE90-A79BAAEC93AA}">
      <dgm:prSet/>
      <dgm:spPr/>
      <dgm:t>
        <a:bodyPr/>
        <a:lstStyle/>
        <a:p>
          <a:endParaRPr lang="es-CR" sz="3200" b="1"/>
        </a:p>
      </dgm:t>
    </dgm:pt>
    <dgm:pt modelId="{96B6D4BF-6C64-4FB1-BBB1-D6E180859837}" type="sibTrans" cxnId="{47ADE233-FB09-4490-AE90-A79BAAEC93AA}">
      <dgm:prSet/>
      <dgm:spPr/>
      <dgm:t>
        <a:bodyPr/>
        <a:lstStyle/>
        <a:p>
          <a:endParaRPr lang="es-CR" sz="3200" b="1"/>
        </a:p>
      </dgm:t>
    </dgm:pt>
    <dgm:pt modelId="{E247268F-1447-481B-8696-38F6C9C32FAA}">
      <dgm:prSet custT="1"/>
      <dgm:spPr/>
      <dgm:t>
        <a:bodyPr/>
        <a:lstStyle/>
        <a:p>
          <a:pPr rtl="0"/>
          <a:r>
            <a:rPr lang="es-CR" sz="1400" b="1" dirty="0" smtClean="0"/>
            <a:t>Cáncer</a:t>
          </a:r>
          <a:endParaRPr lang="es-CR" sz="1400" b="1" dirty="0"/>
        </a:p>
      </dgm:t>
    </dgm:pt>
    <dgm:pt modelId="{9839DD33-0530-4699-8649-902AF93E9511}" type="parTrans" cxnId="{6B0233F5-C43D-4F7B-BEDF-CCDAFE4E7050}">
      <dgm:prSet/>
      <dgm:spPr/>
      <dgm:t>
        <a:bodyPr/>
        <a:lstStyle/>
        <a:p>
          <a:endParaRPr lang="es-CR" sz="3200" b="1"/>
        </a:p>
      </dgm:t>
    </dgm:pt>
    <dgm:pt modelId="{1EEB6A10-977A-4513-A8C2-6F754118FECF}" type="sibTrans" cxnId="{6B0233F5-C43D-4F7B-BEDF-CCDAFE4E7050}">
      <dgm:prSet/>
      <dgm:spPr/>
      <dgm:t>
        <a:bodyPr/>
        <a:lstStyle/>
        <a:p>
          <a:endParaRPr lang="es-CR" sz="3200" b="1"/>
        </a:p>
      </dgm:t>
    </dgm:pt>
    <dgm:pt modelId="{3F9247FA-9392-4471-B4D9-DDD25EFC805F}">
      <dgm:prSet custT="1"/>
      <dgm:spPr/>
      <dgm:t>
        <a:bodyPr/>
        <a:lstStyle/>
        <a:p>
          <a:pPr rtl="0"/>
          <a:r>
            <a:rPr lang="es-ES" sz="1400" b="1" dirty="0" smtClean="0"/>
            <a:t>Dengue</a:t>
          </a:r>
          <a:endParaRPr lang="es-CR" sz="1400" b="1" dirty="0"/>
        </a:p>
      </dgm:t>
    </dgm:pt>
    <dgm:pt modelId="{F00F9EE2-02B0-458A-9B91-FF258026B1B1}" type="parTrans" cxnId="{B0C4C68E-953D-4B8C-9643-403354C2E250}">
      <dgm:prSet/>
      <dgm:spPr/>
      <dgm:t>
        <a:bodyPr/>
        <a:lstStyle/>
        <a:p>
          <a:endParaRPr lang="es-CR" sz="3200" b="1"/>
        </a:p>
      </dgm:t>
    </dgm:pt>
    <dgm:pt modelId="{697820C5-4975-4B5F-8F6F-419CE1557AA3}" type="sibTrans" cxnId="{B0C4C68E-953D-4B8C-9643-403354C2E250}">
      <dgm:prSet/>
      <dgm:spPr/>
      <dgm:t>
        <a:bodyPr/>
        <a:lstStyle/>
        <a:p>
          <a:endParaRPr lang="es-CR" sz="3200" b="1"/>
        </a:p>
      </dgm:t>
    </dgm:pt>
    <dgm:pt modelId="{90A42C04-5458-4353-A55F-B117192CBABD}">
      <dgm:prSet custT="1"/>
      <dgm:spPr/>
      <dgm:t>
        <a:bodyPr/>
        <a:lstStyle/>
        <a:p>
          <a:pPr rtl="0"/>
          <a:r>
            <a:rPr lang="es-ES" sz="1400" b="1" dirty="0" smtClean="0"/>
            <a:t>Brucelosis</a:t>
          </a:r>
          <a:endParaRPr lang="es-CR" sz="1400" b="1" dirty="0"/>
        </a:p>
      </dgm:t>
    </dgm:pt>
    <dgm:pt modelId="{586768D8-42CA-4E08-9396-6AD941E4BE53}" type="parTrans" cxnId="{B8803D8F-9D55-4381-B1CA-461E5FB23FA6}">
      <dgm:prSet/>
      <dgm:spPr/>
      <dgm:t>
        <a:bodyPr/>
        <a:lstStyle/>
        <a:p>
          <a:endParaRPr lang="es-CR" sz="3200" b="1"/>
        </a:p>
      </dgm:t>
    </dgm:pt>
    <dgm:pt modelId="{73A480B8-EBB2-4969-98CE-40DCC70802C8}" type="sibTrans" cxnId="{B8803D8F-9D55-4381-B1CA-461E5FB23FA6}">
      <dgm:prSet/>
      <dgm:spPr/>
      <dgm:t>
        <a:bodyPr/>
        <a:lstStyle/>
        <a:p>
          <a:endParaRPr lang="es-CR" sz="3200" b="1"/>
        </a:p>
      </dgm:t>
    </dgm:pt>
    <dgm:pt modelId="{BC655898-A964-4F22-AEE1-407177BD00D4}">
      <dgm:prSet custT="1"/>
      <dgm:spPr/>
      <dgm:t>
        <a:bodyPr/>
        <a:lstStyle/>
        <a:p>
          <a:pPr rtl="0"/>
          <a:r>
            <a:rPr lang="es-ES" sz="1400" b="1" i="1" dirty="0" err="1" smtClean="0"/>
            <a:t>Angiostrongylus</a:t>
          </a:r>
          <a:r>
            <a:rPr lang="es-ES" sz="1400" b="1" i="1" dirty="0" smtClean="0"/>
            <a:t> </a:t>
          </a:r>
          <a:r>
            <a:rPr lang="es-ES" sz="1400" b="1" i="1" dirty="0" err="1" smtClean="0"/>
            <a:t>costaricensis</a:t>
          </a:r>
          <a:endParaRPr lang="es-ES" sz="1400" b="1" i="1" dirty="0"/>
        </a:p>
      </dgm:t>
    </dgm:pt>
    <dgm:pt modelId="{DEA37DC2-11F6-498A-95B5-749E16837C4B}" type="parTrans" cxnId="{3F8ED6A1-2B1C-4353-AE7B-CA2C395DA9A1}">
      <dgm:prSet/>
      <dgm:spPr/>
      <dgm:t>
        <a:bodyPr/>
        <a:lstStyle/>
        <a:p>
          <a:endParaRPr lang="es-CR" sz="3200" b="1"/>
        </a:p>
      </dgm:t>
    </dgm:pt>
    <dgm:pt modelId="{9268120E-6500-4E97-843C-7610F168D851}" type="sibTrans" cxnId="{3F8ED6A1-2B1C-4353-AE7B-CA2C395DA9A1}">
      <dgm:prSet/>
      <dgm:spPr/>
      <dgm:t>
        <a:bodyPr/>
        <a:lstStyle/>
        <a:p>
          <a:endParaRPr lang="es-CR" sz="3200" b="1"/>
        </a:p>
      </dgm:t>
    </dgm:pt>
    <dgm:pt modelId="{1E1BCF8C-DAAB-41A7-918D-2EE9090C8F15}">
      <dgm:prSet custT="1"/>
      <dgm:spPr/>
      <dgm:t>
        <a:bodyPr/>
        <a:lstStyle/>
        <a:p>
          <a:pPr rtl="0"/>
          <a:r>
            <a:rPr lang="es-ES" sz="1400" b="1" dirty="0" smtClean="0"/>
            <a:t>Inocuidad de alimentos y aguas</a:t>
          </a:r>
          <a:endParaRPr lang="es-ES" sz="1400" b="1" dirty="0"/>
        </a:p>
      </dgm:t>
    </dgm:pt>
    <dgm:pt modelId="{D1224B0D-28A2-4201-B5AF-2351D9C5674B}" type="parTrans" cxnId="{32DE1DB1-15C9-498B-8CF8-5A39EA72C0BC}">
      <dgm:prSet/>
      <dgm:spPr/>
      <dgm:t>
        <a:bodyPr/>
        <a:lstStyle/>
        <a:p>
          <a:endParaRPr lang="es-CR" sz="3200" b="1"/>
        </a:p>
      </dgm:t>
    </dgm:pt>
    <dgm:pt modelId="{75CD53C6-C053-4397-9B0A-BF50BD37B5D7}" type="sibTrans" cxnId="{32DE1DB1-15C9-498B-8CF8-5A39EA72C0BC}">
      <dgm:prSet/>
      <dgm:spPr/>
      <dgm:t>
        <a:bodyPr/>
        <a:lstStyle/>
        <a:p>
          <a:endParaRPr lang="es-CR" sz="3200" b="1"/>
        </a:p>
      </dgm:t>
    </dgm:pt>
    <dgm:pt modelId="{0220549F-6117-4D2C-95A2-FB96D9AD215F}" type="pres">
      <dgm:prSet presAssocID="{125187DF-DDDE-449E-911E-1A02AB0BDA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8780C491-8BDC-42FE-B9F6-650EBE1F3D8D}" type="pres">
      <dgm:prSet presAssocID="{E2630012-6065-4620-9FC0-1D9D539F883C}" presName="composite" presStyleCnt="0"/>
      <dgm:spPr/>
      <dgm:t>
        <a:bodyPr/>
        <a:lstStyle/>
        <a:p>
          <a:endParaRPr lang="es-CR"/>
        </a:p>
      </dgm:t>
    </dgm:pt>
    <dgm:pt modelId="{E57D3463-DEEF-4D5C-A6FF-F166FCD7A1B4}" type="pres">
      <dgm:prSet presAssocID="{E2630012-6065-4620-9FC0-1D9D539F883C}" presName="imgShp" presStyleLbl="fgImgPlace1" presStyleIdx="0" presStyleCnt="9" custLinFactNeighborX="-587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CF8067AB-4AE8-44A5-951D-8F672EE60128}" type="pres">
      <dgm:prSet presAssocID="{E2630012-6065-4620-9FC0-1D9D539F883C}" presName="txShp" presStyleLbl="node1" presStyleIdx="0" presStyleCnt="9" custScaleX="13182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2817268-7AB0-4BA9-BAA3-A9D5CE4BDA37}" type="pres">
      <dgm:prSet presAssocID="{71837772-DC9F-4D68-9BE1-01D6648BF145}" presName="spacing" presStyleCnt="0"/>
      <dgm:spPr/>
      <dgm:t>
        <a:bodyPr/>
        <a:lstStyle/>
        <a:p>
          <a:endParaRPr lang="es-CR"/>
        </a:p>
      </dgm:t>
    </dgm:pt>
    <dgm:pt modelId="{E6861085-F11D-4568-AD74-E9920BDBB78F}" type="pres">
      <dgm:prSet presAssocID="{557DEF85-1592-448F-8271-8392FA7FCF99}" presName="composite" presStyleCnt="0"/>
      <dgm:spPr/>
      <dgm:t>
        <a:bodyPr/>
        <a:lstStyle/>
        <a:p>
          <a:endParaRPr lang="es-CR"/>
        </a:p>
      </dgm:t>
    </dgm:pt>
    <dgm:pt modelId="{A4A7A50D-39C9-4ED2-9AB9-D0D1A0911026}" type="pres">
      <dgm:prSet presAssocID="{557DEF85-1592-448F-8271-8392FA7FCF99}" presName="imgShp" presStyleLbl="fgImgPlace1" presStyleIdx="1" presStyleCnt="9" custLinFactNeighborX="-587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64D1EEA5-414F-4DB4-AC9F-ED185EB7370E}" type="pres">
      <dgm:prSet presAssocID="{557DEF85-1592-448F-8271-8392FA7FCF99}" presName="txShp" presStyleLbl="node1" presStyleIdx="1" presStyleCnt="9" custScaleX="13182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F1448F9-AF61-48DD-B3B9-EE4766559774}" type="pres">
      <dgm:prSet presAssocID="{14C3A2A5-D67A-459D-B1FA-CB642DCE7CE4}" presName="spacing" presStyleCnt="0"/>
      <dgm:spPr/>
      <dgm:t>
        <a:bodyPr/>
        <a:lstStyle/>
        <a:p>
          <a:endParaRPr lang="es-CR"/>
        </a:p>
      </dgm:t>
    </dgm:pt>
    <dgm:pt modelId="{DC2B4EAD-7472-415D-A61F-01908DD625BE}" type="pres">
      <dgm:prSet presAssocID="{16C029DD-5FE4-4088-BD73-3EDE30F8679F}" presName="composite" presStyleCnt="0"/>
      <dgm:spPr/>
      <dgm:t>
        <a:bodyPr/>
        <a:lstStyle/>
        <a:p>
          <a:endParaRPr lang="es-CR"/>
        </a:p>
      </dgm:t>
    </dgm:pt>
    <dgm:pt modelId="{DFE81DCD-466A-4F7D-A518-C4B7FD8A4E6C}" type="pres">
      <dgm:prSet presAssocID="{16C029DD-5FE4-4088-BD73-3EDE30F8679F}" presName="imgShp" presStyleLbl="fgImgPlace1" presStyleIdx="2" presStyleCnt="9" custLinFactNeighborX="-587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E9120135-EC3D-427C-A4BD-0C2CB95B229D}" type="pres">
      <dgm:prSet presAssocID="{16C029DD-5FE4-4088-BD73-3EDE30F8679F}" presName="txShp" presStyleLbl="node1" presStyleIdx="2" presStyleCnt="9" custScaleX="13182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F1FC671-9F39-447E-A891-18255E100319}" type="pres">
      <dgm:prSet presAssocID="{64247D29-E96B-49CD-B103-27E5D401200A}" presName="spacing" presStyleCnt="0"/>
      <dgm:spPr/>
      <dgm:t>
        <a:bodyPr/>
        <a:lstStyle/>
        <a:p>
          <a:endParaRPr lang="es-CR"/>
        </a:p>
      </dgm:t>
    </dgm:pt>
    <dgm:pt modelId="{353B737A-22DF-4297-B0B6-9EAAC4A147AD}" type="pres">
      <dgm:prSet presAssocID="{E65C0CA3-DD21-492F-B41E-1F4DF392304D}" presName="composite" presStyleCnt="0"/>
      <dgm:spPr/>
      <dgm:t>
        <a:bodyPr/>
        <a:lstStyle/>
        <a:p>
          <a:endParaRPr lang="es-CR"/>
        </a:p>
      </dgm:t>
    </dgm:pt>
    <dgm:pt modelId="{AEFA4554-7322-4C25-BC1D-CD771B11B14C}" type="pres">
      <dgm:prSet presAssocID="{E65C0CA3-DD21-492F-B41E-1F4DF392304D}" presName="imgShp" presStyleLbl="fgImgPlace1" presStyleIdx="3" presStyleCnt="9" custLinFactNeighborX="-587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766FEB7F-411A-4905-998C-6B94182750C3}" type="pres">
      <dgm:prSet presAssocID="{E65C0CA3-DD21-492F-B41E-1F4DF392304D}" presName="txShp" presStyleLbl="node1" presStyleIdx="3" presStyleCnt="9" custScaleX="13182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5F52207-F54F-4952-A1C1-871E5B8FBCCF}" type="pres">
      <dgm:prSet presAssocID="{96B6D4BF-6C64-4FB1-BBB1-D6E180859837}" presName="spacing" presStyleCnt="0"/>
      <dgm:spPr/>
      <dgm:t>
        <a:bodyPr/>
        <a:lstStyle/>
        <a:p>
          <a:endParaRPr lang="es-CR"/>
        </a:p>
      </dgm:t>
    </dgm:pt>
    <dgm:pt modelId="{288C5E25-F630-478A-994C-F030C29EB27C}" type="pres">
      <dgm:prSet presAssocID="{E247268F-1447-481B-8696-38F6C9C32FAA}" presName="composite" presStyleCnt="0"/>
      <dgm:spPr/>
      <dgm:t>
        <a:bodyPr/>
        <a:lstStyle/>
        <a:p>
          <a:endParaRPr lang="es-CR"/>
        </a:p>
      </dgm:t>
    </dgm:pt>
    <dgm:pt modelId="{7C9AC60E-5BB7-49EF-A73D-C9A37A2AEEAA}" type="pres">
      <dgm:prSet presAssocID="{E247268F-1447-481B-8696-38F6C9C32FAA}" presName="imgShp" presStyleLbl="fgImgPlace1" presStyleIdx="4" presStyleCnt="9" custLinFactNeighborX="-5874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s-CR"/>
        </a:p>
      </dgm:t>
    </dgm:pt>
    <dgm:pt modelId="{EA960E2E-7568-4CBD-A271-568F84F8436B}" type="pres">
      <dgm:prSet presAssocID="{E247268F-1447-481B-8696-38F6C9C32FAA}" presName="txShp" presStyleLbl="node1" presStyleIdx="4" presStyleCnt="9" custScaleX="134055" custScaleY="8918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D2B2302-D795-4A2E-959F-EA6CEDFF8B95}" type="pres">
      <dgm:prSet presAssocID="{1EEB6A10-977A-4513-A8C2-6F754118FECF}" presName="spacing" presStyleCnt="0"/>
      <dgm:spPr/>
      <dgm:t>
        <a:bodyPr/>
        <a:lstStyle/>
        <a:p>
          <a:endParaRPr lang="es-CR"/>
        </a:p>
      </dgm:t>
    </dgm:pt>
    <dgm:pt modelId="{1868B2D8-B478-49C7-8E2E-670AFB4FB083}" type="pres">
      <dgm:prSet presAssocID="{3F9247FA-9392-4471-B4D9-DDD25EFC805F}" presName="composite" presStyleCnt="0"/>
      <dgm:spPr/>
      <dgm:t>
        <a:bodyPr/>
        <a:lstStyle/>
        <a:p>
          <a:endParaRPr lang="es-CR"/>
        </a:p>
      </dgm:t>
    </dgm:pt>
    <dgm:pt modelId="{6009B7DB-3449-4C73-AF8C-0138C37D74E1}" type="pres">
      <dgm:prSet presAssocID="{3F9247FA-9392-4471-B4D9-DDD25EFC805F}" presName="imgShp" presStyleLbl="fgImgPlace1" presStyleIdx="5" presStyleCnt="9" custLinFactNeighborX="-5874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92A17BC5-7D19-410E-9D2F-5BBC15D5E493}" type="pres">
      <dgm:prSet presAssocID="{3F9247FA-9392-4471-B4D9-DDD25EFC805F}" presName="txShp" presStyleLbl="node1" presStyleIdx="5" presStyleCnt="9" custScaleX="13182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06BF9D3-9E44-4D97-86BE-46054F9AFD45}" type="pres">
      <dgm:prSet presAssocID="{697820C5-4975-4B5F-8F6F-419CE1557AA3}" presName="spacing" presStyleCnt="0"/>
      <dgm:spPr/>
      <dgm:t>
        <a:bodyPr/>
        <a:lstStyle/>
        <a:p>
          <a:endParaRPr lang="es-CR"/>
        </a:p>
      </dgm:t>
    </dgm:pt>
    <dgm:pt modelId="{C9C65BD7-D8DC-4F82-B9E3-2B9F0A5CE90E}" type="pres">
      <dgm:prSet presAssocID="{90A42C04-5458-4353-A55F-B117192CBABD}" presName="composite" presStyleCnt="0"/>
      <dgm:spPr/>
      <dgm:t>
        <a:bodyPr/>
        <a:lstStyle/>
        <a:p>
          <a:endParaRPr lang="es-CR"/>
        </a:p>
      </dgm:t>
    </dgm:pt>
    <dgm:pt modelId="{BD156BF6-570E-4DC1-9216-60F87E2AB4C5}" type="pres">
      <dgm:prSet presAssocID="{90A42C04-5458-4353-A55F-B117192CBABD}" presName="imgShp" presStyleLbl="fgImgPlace1" presStyleIdx="6" presStyleCnt="9" custLinFactNeighborX="-5874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829C9526-B884-441E-ABCF-A789C254B3C2}" type="pres">
      <dgm:prSet presAssocID="{90A42C04-5458-4353-A55F-B117192CBABD}" presName="txShp" presStyleLbl="node1" presStyleIdx="6" presStyleCnt="9" custScaleX="13182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AE5492F-1552-4AAC-AD07-5AE0895638D3}" type="pres">
      <dgm:prSet presAssocID="{73A480B8-EBB2-4969-98CE-40DCC70802C8}" presName="spacing" presStyleCnt="0"/>
      <dgm:spPr/>
      <dgm:t>
        <a:bodyPr/>
        <a:lstStyle/>
        <a:p>
          <a:endParaRPr lang="es-CR"/>
        </a:p>
      </dgm:t>
    </dgm:pt>
    <dgm:pt modelId="{4842C4C7-DCFF-4AF2-9E0E-1F0224D50222}" type="pres">
      <dgm:prSet presAssocID="{BC655898-A964-4F22-AEE1-407177BD00D4}" presName="composite" presStyleCnt="0"/>
      <dgm:spPr/>
      <dgm:t>
        <a:bodyPr/>
        <a:lstStyle/>
        <a:p>
          <a:endParaRPr lang="es-CR"/>
        </a:p>
      </dgm:t>
    </dgm:pt>
    <dgm:pt modelId="{ECB6755E-16DE-480B-8822-0DB7CB0E73A0}" type="pres">
      <dgm:prSet presAssocID="{BC655898-A964-4F22-AEE1-407177BD00D4}" presName="imgShp" presStyleLbl="fgImgPlace1" presStyleIdx="7" presStyleCnt="9" custLinFactNeighborX="-58742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9C67FCCD-2EFB-44DB-9857-6F846E4397F9}" type="pres">
      <dgm:prSet presAssocID="{BC655898-A964-4F22-AEE1-407177BD00D4}" presName="txShp" presStyleLbl="node1" presStyleIdx="7" presStyleCnt="9" custScaleX="13182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0A6EBE4-4864-49A4-B308-3A129E1459D2}" type="pres">
      <dgm:prSet presAssocID="{9268120E-6500-4E97-843C-7610F168D851}" presName="spacing" presStyleCnt="0"/>
      <dgm:spPr/>
      <dgm:t>
        <a:bodyPr/>
        <a:lstStyle/>
        <a:p>
          <a:endParaRPr lang="es-CR"/>
        </a:p>
      </dgm:t>
    </dgm:pt>
    <dgm:pt modelId="{77EEF6B5-4F84-4E77-A077-5C6A458AD93C}" type="pres">
      <dgm:prSet presAssocID="{1E1BCF8C-DAAB-41A7-918D-2EE9090C8F15}" presName="composite" presStyleCnt="0"/>
      <dgm:spPr/>
      <dgm:t>
        <a:bodyPr/>
        <a:lstStyle/>
        <a:p>
          <a:endParaRPr lang="es-CR"/>
        </a:p>
      </dgm:t>
    </dgm:pt>
    <dgm:pt modelId="{E177F4CA-01E2-46B9-88D0-6644FA75FEDF}" type="pres">
      <dgm:prSet presAssocID="{1E1BCF8C-DAAB-41A7-918D-2EE9090C8F15}" presName="imgShp" presStyleLbl="fgImgPlace1" presStyleIdx="8" presStyleCnt="9" custLinFactNeighborX="-58742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73AEBAC8-144C-407E-B97D-617BAA306FA1}" type="pres">
      <dgm:prSet presAssocID="{1E1BCF8C-DAAB-41A7-918D-2EE9090C8F15}" presName="txShp" presStyleLbl="node1" presStyleIdx="8" presStyleCnt="9" custScaleX="13182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6C911DA0-5BF1-4965-8C37-9AD8F714D3C8}" type="presOf" srcId="{BC655898-A964-4F22-AEE1-407177BD00D4}" destId="{9C67FCCD-2EFB-44DB-9857-6F846E4397F9}" srcOrd="0" destOrd="0" presId="urn:microsoft.com/office/officeart/2005/8/layout/vList3#1"/>
    <dgm:cxn modelId="{5EFF847C-7EDA-4DD6-8ED4-DEFD19D682F8}" type="presOf" srcId="{90A42C04-5458-4353-A55F-B117192CBABD}" destId="{829C9526-B884-441E-ABCF-A789C254B3C2}" srcOrd="0" destOrd="0" presId="urn:microsoft.com/office/officeart/2005/8/layout/vList3#1"/>
    <dgm:cxn modelId="{32DE1DB1-15C9-498B-8CF8-5A39EA72C0BC}" srcId="{125187DF-DDDE-449E-911E-1A02AB0BDA91}" destId="{1E1BCF8C-DAAB-41A7-918D-2EE9090C8F15}" srcOrd="8" destOrd="0" parTransId="{D1224B0D-28A2-4201-B5AF-2351D9C5674B}" sibTransId="{75CD53C6-C053-4397-9B0A-BF50BD37B5D7}"/>
    <dgm:cxn modelId="{4B158454-36E7-468B-A7C8-B156B77101B7}" type="presOf" srcId="{E2630012-6065-4620-9FC0-1D9D539F883C}" destId="{CF8067AB-4AE8-44A5-951D-8F672EE60128}" srcOrd="0" destOrd="0" presId="urn:microsoft.com/office/officeart/2005/8/layout/vList3#1"/>
    <dgm:cxn modelId="{FAECA247-CDB7-448B-8228-0DA117D14082}" type="presOf" srcId="{1E1BCF8C-DAAB-41A7-918D-2EE9090C8F15}" destId="{73AEBAC8-144C-407E-B97D-617BAA306FA1}" srcOrd="0" destOrd="0" presId="urn:microsoft.com/office/officeart/2005/8/layout/vList3#1"/>
    <dgm:cxn modelId="{3F8ED6A1-2B1C-4353-AE7B-CA2C395DA9A1}" srcId="{125187DF-DDDE-449E-911E-1A02AB0BDA91}" destId="{BC655898-A964-4F22-AEE1-407177BD00D4}" srcOrd="7" destOrd="0" parTransId="{DEA37DC2-11F6-498A-95B5-749E16837C4B}" sibTransId="{9268120E-6500-4E97-843C-7610F168D851}"/>
    <dgm:cxn modelId="{56ED0867-3C7F-48DE-84EA-6AB84C35E53E}" type="presOf" srcId="{E65C0CA3-DD21-492F-B41E-1F4DF392304D}" destId="{766FEB7F-411A-4905-998C-6B94182750C3}" srcOrd="0" destOrd="0" presId="urn:microsoft.com/office/officeart/2005/8/layout/vList3#1"/>
    <dgm:cxn modelId="{7C9CDC66-A860-4F1A-989C-4C945AD8AABD}" srcId="{125187DF-DDDE-449E-911E-1A02AB0BDA91}" destId="{E2630012-6065-4620-9FC0-1D9D539F883C}" srcOrd="0" destOrd="0" parTransId="{8F73B92D-D7F7-427F-9200-3898C60B716E}" sibTransId="{71837772-DC9F-4D68-9BE1-01D6648BF145}"/>
    <dgm:cxn modelId="{A7456742-EED6-4702-9E98-C1C6D3BEE26F}" srcId="{125187DF-DDDE-449E-911E-1A02AB0BDA91}" destId="{16C029DD-5FE4-4088-BD73-3EDE30F8679F}" srcOrd="2" destOrd="0" parTransId="{E41D6A6E-6E67-4F38-9646-F26D495D46B0}" sibTransId="{64247D29-E96B-49CD-B103-27E5D401200A}"/>
    <dgm:cxn modelId="{B8803D8F-9D55-4381-B1CA-461E5FB23FA6}" srcId="{125187DF-DDDE-449E-911E-1A02AB0BDA91}" destId="{90A42C04-5458-4353-A55F-B117192CBABD}" srcOrd="6" destOrd="0" parTransId="{586768D8-42CA-4E08-9396-6AD941E4BE53}" sibTransId="{73A480B8-EBB2-4969-98CE-40DCC70802C8}"/>
    <dgm:cxn modelId="{88F493E9-C2A6-484C-9CD7-7B5E6DE7F4A2}" type="presOf" srcId="{557DEF85-1592-448F-8271-8392FA7FCF99}" destId="{64D1EEA5-414F-4DB4-AC9F-ED185EB7370E}" srcOrd="0" destOrd="0" presId="urn:microsoft.com/office/officeart/2005/8/layout/vList3#1"/>
    <dgm:cxn modelId="{2095869A-148E-4E6F-AA2E-13D3F2F1AFC8}" type="presOf" srcId="{E247268F-1447-481B-8696-38F6C9C32FAA}" destId="{EA960E2E-7568-4CBD-A271-568F84F8436B}" srcOrd="0" destOrd="0" presId="urn:microsoft.com/office/officeart/2005/8/layout/vList3#1"/>
    <dgm:cxn modelId="{AB7C7090-2590-4C55-A2B5-CF3DE05E9637}" type="presOf" srcId="{125187DF-DDDE-449E-911E-1A02AB0BDA91}" destId="{0220549F-6117-4D2C-95A2-FB96D9AD215F}" srcOrd="0" destOrd="0" presId="urn:microsoft.com/office/officeart/2005/8/layout/vList3#1"/>
    <dgm:cxn modelId="{95C16537-2A01-4844-979A-D54F053D50B9}" type="presOf" srcId="{3F9247FA-9392-4471-B4D9-DDD25EFC805F}" destId="{92A17BC5-7D19-410E-9D2F-5BBC15D5E493}" srcOrd="0" destOrd="0" presId="urn:microsoft.com/office/officeart/2005/8/layout/vList3#1"/>
    <dgm:cxn modelId="{31254AF3-9A7F-4095-AB87-BC44307FF185}" srcId="{125187DF-DDDE-449E-911E-1A02AB0BDA91}" destId="{557DEF85-1592-448F-8271-8392FA7FCF99}" srcOrd="1" destOrd="0" parTransId="{FDF691DD-5164-400B-A905-06BED1791A1D}" sibTransId="{14C3A2A5-D67A-459D-B1FA-CB642DCE7CE4}"/>
    <dgm:cxn modelId="{6B0233F5-C43D-4F7B-BEDF-CCDAFE4E7050}" srcId="{125187DF-DDDE-449E-911E-1A02AB0BDA91}" destId="{E247268F-1447-481B-8696-38F6C9C32FAA}" srcOrd="4" destOrd="0" parTransId="{9839DD33-0530-4699-8649-902AF93E9511}" sibTransId="{1EEB6A10-977A-4513-A8C2-6F754118FECF}"/>
    <dgm:cxn modelId="{47ADE233-FB09-4490-AE90-A79BAAEC93AA}" srcId="{125187DF-DDDE-449E-911E-1A02AB0BDA91}" destId="{E65C0CA3-DD21-492F-B41E-1F4DF392304D}" srcOrd="3" destOrd="0" parTransId="{2ED9D79A-3C17-4B8D-B545-BB04088264B5}" sibTransId="{96B6D4BF-6C64-4FB1-BBB1-D6E180859837}"/>
    <dgm:cxn modelId="{CF10066B-F351-4624-8B24-35C60677D675}" type="presOf" srcId="{16C029DD-5FE4-4088-BD73-3EDE30F8679F}" destId="{E9120135-EC3D-427C-A4BD-0C2CB95B229D}" srcOrd="0" destOrd="0" presId="urn:microsoft.com/office/officeart/2005/8/layout/vList3#1"/>
    <dgm:cxn modelId="{B0C4C68E-953D-4B8C-9643-403354C2E250}" srcId="{125187DF-DDDE-449E-911E-1A02AB0BDA91}" destId="{3F9247FA-9392-4471-B4D9-DDD25EFC805F}" srcOrd="5" destOrd="0" parTransId="{F00F9EE2-02B0-458A-9B91-FF258026B1B1}" sibTransId="{697820C5-4975-4B5F-8F6F-419CE1557AA3}"/>
    <dgm:cxn modelId="{59101714-B2AC-44FA-AAA8-95B96046327F}" type="presParOf" srcId="{0220549F-6117-4D2C-95A2-FB96D9AD215F}" destId="{8780C491-8BDC-42FE-B9F6-650EBE1F3D8D}" srcOrd="0" destOrd="0" presId="urn:microsoft.com/office/officeart/2005/8/layout/vList3#1"/>
    <dgm:cxn modelId="{28654401-B182-4217-882F-D1289B979849}" type="presParOf" srcId="{8780C491-8BDC-42FE-B9F6-650EBE1F3D8D}" destId="{E57D3463-DEEF-4D5C-A6FF-F166FCD7A1B4}" srcOrd="0" destOrd="0" presId="urn:microsoft.com/office/officeart/2005/8/layout/vList3#1"/>
    <dgm:cxn modelId="{7BE46640-BA1B-42A5-ADE9-92DED6070DAA}" type="presParOf" srcId="{8780C491-8BDC-42FE-B9F6-650EBE1F3D8D}" destId="{CF8067AB-4AE8-44A5-951D-8F672EE60128}" srcOrd="1" destOrd="0" presId="urn:microsoft.com/office/officeart/2005/8/layout/vList3#1"/>
    <dgm:cxn modelId="{5D91B1BE-763A-413B-9DB1-AD0556DF3FFA}" type="presParOf" srcId="{0220549F-6117-4D2C-95A2-FB96D9AD215F}" destId="{12817268-7AB0-4BA9-BAA3-A9D5CE4BDA37}" srcOrd="1" destOrd="0" presId="urn:microsoft.com/office/officeart/2005/8/layout/vList3#1"/>
    <dgm:cxn modelId="{D732E81F-6B01-4F8E-8B5C-16F880079E91}" type="presParOf" srcId="{0220549F-6117-4D2C-95A2-FB96D9AD215F}" destId="{E6861085-F11D-4568-AD74-E9920BDBB78F}" srcOrd="2" destOrd="0" presId="urn:microsoft.com/office/officeart/2005/8/layout/vList3#1"/>
    <dgm:cxn modelId="{78848E60-93CD-4658-95DC-774D515C8FF2}" type="presParOf" srcId="{E6861085-F11D-4568-AD74-E9920BDBB78F}" destId="{A4A7A50D-39C9-4ED2-9AB9-D0D1A0911026}" srcOrd="0" destOrd="0" presId="urn:microsoft.com/office/officeart/2005/8/layout/vList3#1"/>
    <dgm:cxn modelId="{F2BCD48B-68DC-4F7F-ABA0-4694EB156C6A}" type="presParOf" srcId="{E6861085-F11D-4568-AD74-E9920BDBB78F}" destId="{64D1EEA5-414F-4DB4-AC9F-ED185EB7370E}" srcOrd="1" destOrd="0" presId="urn:microsoft.com/office/officeart/2005/8/layout/vList3#1"/>
    <dgm:cxn modelId="{66EDCB8B-9E53-4716-B054-9B5B0AD01C97}" type="presParOf" srcId="{0220549F-6117-4D2C-95A2-FB96D9AD215F}" destId="{9F1448F9-AF61-48DD-B3B9-EE4766559774}" srcOrd="3" destOrd="0" presId="urn:microsoft.com/office/officeart/2005/8/layout/vList3#1"/>
    <dgm:cxn modelId="{FDFEE10D-2A82-48C4-BD99-0FCE88509E41}" type="presParOf" srcId="{0220549F-6117-4D2C-95A2-FB96D9AD215F}" destId="{DC2B4EAD-7472-415D-A61F-01908DD625BE}" srcOrd="4" destOrd="0" presId="urn:microsoft.com/office/officeart/2005/8/layout/vList3#1"/>
    <dgm:cxn modelId="{17B36121-DE00-43E2-A67D-97CAC6252C26}" type="presParOf" srcId="{DC2B4EAD-7472-415D-A61F-01908DD625BE}" destId="{DFE81DCD-466A-4F7D-A518-C4B7FD8A4E6C}" srcOrd="0" destOrd="0" presId="urn:microsoft.com/office/officeart/2005/8/layout/vList3#1"/>
    <dgm:cxn modelId="{2A74CB42-34DA-4E57-B7E3-12BC9C3CF05A}" type="presParOf" srcId="{DC2B4EAD-7472-415D-A61F-01908DD625BE}" destId="{E9120135-EC3D-427C-A4BD-0C2CB95B229D}" srcOrd="1" destOrd="0" presId="urn:microsoft.com/office/officeart/2005/8/layout/vList3#1"/>
    <dgm:cxn modelId="{198C0A67-8EB5-45C2-BB5C-36D316C8A21B}" type="presParOf" srcId="{0220549F-6117-4D2C-95A2-FB96D9AD215F}" destId="{0F1FC671-9F39-447E-A891-18255E100319}" srcOrd="5" destOrd="0" presId="urn:microsoft.com/office/officeart/2005/8/layout/vList3#1"/>
    <dgm:cxn modelId="{82E49842-E6E5-48D7-9573-4132FC83EFF8}" type="presParOf" srcId="{0220549F-6117-4D2C-95A2-FB96D9AD215F}" destId="{353B737A-22DF-4297-B0B6-9EAAC4A147AD}" srcOrd="6" destOrd="0" presId="urn:microsoft.com/office/officeart/2005/8/layout/vList3#1"/>
    <dgm:cxn modelId="{32959017-5546-4B2D-9CC7-62A4E01ED9C1}" type="presParOf" srcId="{353B737A-22DF-4297-B0B6-9EAAC4A147AD}" destId="{AEFA4554-7322-4C25-BC1D-CD771B11B14C}" srcOrd="0" destOrd="0" presId="urn:microsoft.com/office/officeart/2005/8/layout/vList3#1"/>
    <dgm:cxn modelId="{23BE892D-5AC6-480F-AA7F-973200E123B3}" type="presParOf" srcId="{353B737A-22DF-4297-B0B6-9EAAC4A147AD}" destId="{766FEB7F-411A-4905-998C-6B94182750C3}" srcOrd="1" destOrd="0" presId="urn:microsoft.com/office/officeart/2005/8/layout/vList3#1"/>
    <dgm:cxn modelId="{B97F579E-8DC5-4690-B3D3-601210EE8BDA}" type="presParOf" srcId="{0220549F-6117-4D2C-95A2-FB96D9AD215F}" destId="{05F52207-F54F-4952-A1C1-871E5B8FBCCF}" srcOrd="7" destOrd="0" presId="urn:microsoft.com/office/officeart/2005/8/layout/vList3#1"/>
    <dgm:cxn modelId="{BCE4F8F6-7589-4B35-BA16-6C913C0DBE5E}" type="presParOf" srcId="{0220549F-6117-4D2C-95A2-FB96D9AD215F}" destId="{288C5E25-F630-478A-994C-F030C29EB27C}" srcOrd="8" destOrd="0" presId="urn:microsoft.com/office/officeart/2005/8/layout/vList3#1"/>
    <dgm:cxn modelId="{D0C49015-9841-4C77-BDB0-E65586EEAE7F}" type="presParOf" srcId="{288C5E25-F630-478A-994C-F030C29EB27C}" destId="{7C9AC60E-5BB7-49EF-A73D-C9A37A2AEEAA}" srcOrd="0" destOrd="0" presId="urn:microsoft.com/office/officeart/2005/8/layout/vList3#1"/>
    <dgm:cxn modelId="{3D67B41E-5726-41BF-B2BC-F3ADACDDB979}" type="presParOf" srcId="{288C5E25-F630-478A-994C-F030C29EB27C}" destId="{EA960E2E-7568-4CBD-A271-568F84F8436B}" srcOrd="1" destOrd="0" presId="urn:microsoft.com/office/officeart/2005/8/layout/vList3#1"/>
    <dgm:cxn modelId="{99269C30-7FCE-4FF2-B4F4-1CD8C59B09AD}" type="presParOf" srcId="{0220549F-6117-4D2C-95A2-FB96D9AD215F}" destId="{2D2B2302-D795-4A2E-959F-EA6CEDFF8B95}" srcOrd="9" destOrd="0" presId="urn:microsoft.com/office/officeart/2005/8/layout/vList3#1"/>
    <dgm:cxn modelId="{4915A418-6057-44D3-B411-5B2F7BCE4E8E}" type="presParOf" srcId="{0220549F-6117-4D2C-95A2-FB96D9AD215F}" destId="{1868B2D8-B478-49C7-8E2E-670AFB4FB083}" srcOrd="10" destOrd="0" presId="urn:microsoft.com/office/officeart/2005/8/layout/vList3#1"/>
    <dgm:cxn modelId="{0141854B-BE09-4939-A0CF-47E425B02033}" type="presParOf" srcId="{1868B2D8-B478-49C7-8E2E-670AFB4FB083}" destId="{6009B7DB-3449-4C73-AF8C-0138C37D74E1}" srcOrd="0" destOrd="0" presId="urn:microsoft.com/office/officeart/2005/8/layout/vList3#1"/>
    <dgm:cxn modelId="{3B394C90-5E95-4B68-B051-A88F6FF19D3E}" type="presParOf" srcId="{1868B2D8-B478-49C7-8E2E-670AFB4FB083}" destId="{92A17BC5-7D19-410E-9D2F-5BBC15D5E493}" srcOrd="1" destOrd="0" presId="urn:microsoft.com/office/officeart/2005/8/layout/vList3#1"/>
    <dgm:cxn modelId="{1668F64C-7E67-4387-983E-775026712291}" type="presParOf" srcId="{0220549F-6117-4D2C-95A2-FB96D9AD215F}" destId="{006BF9D3-9E44-4D97-86BE-46054F9AFD45}" srcOrd="11" destOrd="0" presId="urn:microsoft.com/office/officeart/2005/8/layout/vList3#1"/>
    <dgm:cxn modelId="{AC7CB438-02B0-4AF5-B915-EA433F27F424}" type="presParOf" srcId="{0220549F-6117-4D2C-95A2-FB96D9AD215F}" destId="{C9C65BD7-D8DC-4F82-B9E3-2B9F0A5CE90E}" srcOrd="12" destOrd="0" presId="urn:microsoft.com/office/officeart/2005/8/layout/vList3#1"/>
    <dgm:cxn modelId="{30F01D94-5FEE-455C-8C00-C50F10F3F378}" type="presParOf" srcId="{C9C65BD7-D8DC-4F82-B9E3-2B9F0A5CE90E}" destId="{BD156BF6-570E-4DC1-9216-60F87E2AB4C5}" srcOrd="0" destOrd="0" presId="urn:microsoft.com/office/officeart/2005/8/layout/vList3#1"/>
    <dgm:cxn modelId="{B8031E83-3BB4-4A29-909E-990B0234DA5B}" type="presParOf" srcId="{C9C65BD7-D8DC-4F82-B9E3-2B9F0A5CE90E}" destId="{829C9526-B884-441E-ABCF-A789C254B3C2}" srcOrd="1" destOrd="0" presId="urn:microsoft.com/office/officeart/2005/8/layout/vList3#1"/>
    <dgm:cxn modelId="{E05BA3B9-F718-4CA7-B68C-F33EFE906185}" type="presParOf" srcId="{0220549F-6117-4D2C-95A2-FB96D9AD215F}" destId="{1AE5492F-1552-4AAC-AD07-5AE0895638D3}" srcOrd="13" destOrd="0" presId="urn:microsoft.com/office/officeart/2005/8/layout/vList3#1"/>
    <dgm:cxn modelId="{4465A5CC-BEB4-433C-861C-C0C043C3D4F4}" type="presParOf" srcId="{0220549F-6117-4D2C-95A2-FB96D9AD215F}" destId="{4842C4C7-DCFF-4AF2-9E0E-1F0224D50222}" srcOrd="14" destOrd="0" presId="urn:microsoft.com/office/officeart/2005/8/layout/vList3#1"/>
    <dgm:cxn modelId="{63283370-32D1-40BD-9EF1-8B2E142BA935}" type="presParOf" srcId="{4842C4C7-DCFF-4AF2-9E0E-1F0224D50222}" destId="{ECB6755E-16DE-480B-8822-0DB7CB0E73A0}" srcOrd="0" destOrd="0" presId="urn:microsoft.com/office/officeart/2005/8/layout/vList3#1"/>
    <dgm:cxn modelId="{34985251-6710-4904-9D5E-5CB88D5CAF13}" type="presParOf" srcId="{4842C4C7-DCFF-4AF2-9E0E-1F0224D50222}" destId="{9C67FCCD-2EFB-44DB-9857-6F846E4397F9}" srcOrd="1" destOrd="0" presId="urn:microsoft.com/office/officeart/2005/8/layout/vList3#1"/>
    <dgm:cxn modelId="{FABA8048-9900-49D1-A78B-ECCBEF6764C9}" type="presParOf" srcId="{0220549F-6117-4D2C-95A2-FB96D9AD215F}" destId="{D0A6EBE4-4864-49A4-B308-3A129E1459D2}" srcOrd="15" destOrd="0" presId="urn:microsoft.com/office/officeart/2005/8/layout/vList3#1"/>
    <dgm:cxn modelId="{0293FF5C-3581-4518-A51B-8444EB5852A4}" type="presParOf" srcId="{0220549F-6117-4D2C-95A2-FB96D9AD215F}" destId="{77EEF6B5-4F84-4E77-A077-5C6A458AD93C}" srcOrd="16" destOrd="0" presId="urn:microsoft.com/office/officeart/2005/8/layout/vList3#1"/>
    <dgm:cxn modelId="{68759515-A8BA-4E90-84D8-F8B040CD30BA}" type="presParOf" srcId="{77EEF6B5-4F84-4E77-A077-5C6A458AD93C}" destId="{E177F4CA-01E2-46B9-88D0-6644FA75FEDF}" srcOrd="0" destOrd="0" presId="urn:microsoft.com/office/officeart/2005/8/layout/vList3#1"/>
    <dgm:cxn modelId="{3C4FE88F-1D1A-4D43-B089-7D8B1767DADB}" type="presParOf" srcId="{77EEF6B5-4F84-4E77-A077-5C6A458AD93C}" destId="{73AEBAC8-144C-407E-B97D-617BAA306FA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07C16-7C78-46DA-965A-3C2E61031C80}">
      <dsp:nvSpPr>
        <dsp:cNvPr id="0" name=""/>
        <dsp:cNvSpPr/>
      </dsp:nvSpPr>
      <dsp:spPr>
        <a:xfrm>
          <a:off x="1226" y="8478"/>
          <a:ext cx="1325807" cy="9896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100" kern="1200" dirty="0" smtClean="0"/>
            <a:t>Diagnóstico de enfermedades  infecciosas causadas por parásitos, bacterias y virus.</a:t>
          </a:r>
          <a:endParaRPr lang="es-CR" sz="1100" kern="1200" dirty="0"/>
        </a:p>
      </dsp:txBody>
      <dsp:txXfrm>
        <a:off x="24416" y="31668"/>
        <a:ext cx="1279427" cy="966497"/>
      </dsp:txXfrm>
    </dsp:sp>
    <dsp:sp modelId="{026FB36D-A250-4C03-959F-0267041B846B}">
      <dsp:nvSpPr>
        <dsp:cNvPr id="0" name=""/>
        <dsp:cNvSpPr/>
      </dsp:nvSpPr>
      <dsp:spPr>
        <a:xfrm>
          <a:off x="0" y="1023154"/>
          <a:ext cx="1325807" cy="425565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kern="1200" dirty="0" smtClean="0"/>
            <a:t> </a:t>
          </a:r>
          <a:endParaRPr lang="es-CR" sz="1100" kern="1200" dirty="0"/>
        </a:p>
      </dsp:txBody>
      <dsp:txXfrm>
        <a:off x="0" y="1023154"/>
        <a:ext cx="933667" cy="425565"/>
      </dsp:txXfrm>
    </dsp:sp>
    <dsp:sp modelId="{F48CCA4C-3072-46A9-8566-C73988BD2779}">
      <dsp:nvSpPr>
        <dsp:cNvPr id="0" name=""/>
        <dsp:cNvSpPr/>
      </dsp:nvSpPr>
      <dsp:spPr>
        <a:xfrm>
          <a:off x="964547" y="1080119"/>
          <a:ext cx="464032" cy="4640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BF2E6-95A2-49D7-99CE-D7C26CCC3793}">
      <dsp:nvSpPr>
        <dsp:cNvPr id="0" name=""/>
        <dsp:cNvSpPr/>
      </dsp:nvSpPr>
      <dsp:spPr>
        <a:xfrm>
          <a:off x="1551392" y="8478"/>
          <a:ext cx="1325807" cy="9896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100" kern="1200" dirty="0" smtClean="0"/>
            <a:t>Métodos moleculares para caracterización de agentes microbianos de enfermedades infecciosas.</a:t>
          </a:r>
          <a:endParaRPr lang="es-CR" sz="1100" kern="1200" dirty="0"/>
        </a:p>
      </dsp:txBody>
      <dsp:txXfrm>
        <a:off x="1574582" y="31668"/>
        <a:ext cx="1279427" cy="966497"/>
      </dsp:txXfrm>
    </dsp:sp>
    <dsp:sp modelId="{A8169A89-6648-47BD-B683-204BA33F6602}">
      <dsp:nvSpPr>
        <dsp:cNvPr id="0" name=""/>
        <dsp:cNvSpPr/>
      </dsp:nvSpPr>
      <dsp:spPr>
        <a:xfrm>
          <a:off x="1551392" y="998165"/>
          <a:ext cx="1325807" cy="425565"/>
        </a:xfrm>
        <a:prstGeom prst="rect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kern="1200" dirty="0" smtClean="0"/>
            <a:t> </a:t>
          </a:r>
          <a:endParaRPr lang="es-CR" sz="1100" kern="1200" dirty="0"/>
        </a:p>
      </dsp:txBody>
      <dsp:txXfrm>
        <a:off x="1551392" y="998165"/>
        <a:ext cx="933667" cy="425565"/>
      </dsp:txXfrm>
    </dsp:sp>
    <dsp:sp modelId="{EB68F70A-E5B4-47D4-BC50-56D3C51C22C6}">
      <dsp:nvSpPr>
        <dsp:cNvPr id="0" name=""/>
        <dsp:cNvSpPr/>
      </dsp:nvSpPr>
      <dsp:spPr>
        <a:xfrm>
          <a:off x="2483266" y="1080119"/>
          <a:ext cx="464032" cy="4640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C9D27-D4F1-4F7F-8421-65F072D4EE1D}">
      <dsp:nvSpPr>
        <dsp:cNvPr id="0" name=""/>
        <dsp:cNvSpPr/>
      </dsp:nvSpPr>
      <dsp:spPr>
        <a:xfrm>
          <a:off x="1226" y="1759621"/>
          <a:ext cx="1325807" cy="9896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100" kern="1200" dirty="0" smtClean="0"/>
            <a:t>Epidemiología de las enfermedades infecciosas.</a:t>
          </a:r>
          <a:endParaRPr lang="es-CR" sz="1100" kern="1200" dirty="0"/>
        </a:p>
      </dsp:txBody>
      <dsp:txXfrm>
        <a:off x="24416" y="1782811"/>
        <a:ext cx="1279427" cy="966497"/>
      </dsp:txXfrm>
    </dsp:sp>
    <dsp:sp modelId="{09A8D5A2-4749-4984-93EA-AF3FFF1B4AEE}">
      <dsp:nvSpPr>
        <dsp:cNvPr id="0" name=""/>
        <dsp:cNvSpPr/>
      </dsp:nvSpPr>
      <dsp:spPr>
        <a:xfrm>
          <a:off x="1226" y="2749308"/>
          <a:ext cx="1325807" cy="425565"/>
        </a:xfrm>
        <a:prstGeom prst="rect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kern="1200" dirty="0" smtClean="0"/>
            <a:t> </a:t>
          </a:r>
          <a:endParaRPr lang="es-CR" sz="1100" kern="1200" dirty="0"/>
        </a:p>
      </dsp:txBody>
      <dsp:txXfrm>
        <a:off x="1226" y="2749308"/>
        <a:ext cx="933667" cy="425565"/>
      </dsp:txXfrm>
    </dsp:sp>
    <dsp:sp modelId="{A08E5931-5B3A-49DC-8D5E-3F57046564C4}">
      <dsp:nvSpPr>
        <dsp:cNvPr id="0" name=""/>
        <dsp:cNvSpPr/>
      </dsp:nvSpPr>
      <dsp:spPr>
        <a:xfrm>
          <a:off x="938631" y="2852423"/>
          <a:ext cx="464032" cy="46403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02005-8BDF-4586-99DF-D0AE9E846361}">
      <dsp:nvSpPr>
        <dsp:cNvPr id="0" name=""/>
        <dsp:cNvSpPr/>
      </dsp:nvSpPr>
      <dsp:spPr>
        <a:xfrm>
          <a:off x="1551392" y="1759621"/>
          <a:ext cx="1325807" cy="9896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100" kern="1200" dirty="0" smtClean="0"/>
            <a:t> Calidad microbiológica de aguas de consumo humano.</a:t>
          </a:r>
          <a:endParaRPr lang="es-CR" sz="1100" kern="1200" dirty="0"/>
        </a:p>
      </dsp:txBody>
      <dsp:txXfrm>
        <a:off x="1574582" y="1782811"/>
        <a:ext cx="1279427" cy="966497"/>
      </dsp:txXfrm>
    </dsp:sp>
    <dsp:sp modelId="{7EBD2472-5751-4689-B35D-94E2765BC170}">
      <dsp:nvSpPr>
        <dsp:cNvPr id="0" name=""/>
        <dsp:cNvSpPr/>
      </dsp:nvSpPr>
      <dsp:spPr>
        <a:xfrm>
          <a:off x="1551392" y="2749308"/>
          <a:ext cx="1325807" cy="425565"/>
        </a:xfrm>
        <a:prstGeom prst="rect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100" kern="1200" dirty="0"/>
        </a:p>
      </dsp:txBody>
      <dsp:txXfrm>
        <a:off x="1551392" y="2749308"/>
        <a:ext cx="933667" cy="425565"/>
      </dsp:txXfrm>
    </dsp:sp>
    <dsp:sp modelId="{B4CB5ED9-168E-4785-B66A-8031B38A4538}">
      <dsp:nvSpPr>
        <dsp:cNvPr id="0" name=""/>
        <dsp:cNvSpPr/>
      </dsp:nvSpPr>
      <dsp:spPr>
        <a:xfrm>
          <a:off x="2521766" y="2769370"/>
          <a:ext cx="464032" cy="46403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083CA-BD16-4B15-99EC-339C67024ACA}">
      <dsp:nvSpPr>
        <dsp:cNvPr id="0" name=""/>
        <dsp:cNvSpPr/>
      </dsp:nvSpPr>
      <dsp:spPr>
        <a:xfrm>
          <a:off x="776309" y="3510764"/>
          <a:ext cx="1325807" cy="9896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100" kern="1200" dirty="0" smtClean="0"/>
            <a:t>Análisis microbiológico de alimentos.</a:t>
          </a:r>
          <a:endParaRPr lang="es-CR" sz="1100" kern="1200" dirty="0"/>
        </a:p>
      </dsp:txBody>
      <dsp:txXfrm>
        <a:off x="799499" y="3533954"/>
        <a:ext cx="1279427" cy="966497"/>
      </dsp:txXfrm>
    </dsp:sp>
    <dsp:sp modelId="{3FA019B8-302D-4C88-808A-3F22E1C0B6F0}">
      <dsp:nvSpPr>
        <dsp:cNvPr id="0" name=""/>
        <dsp:cNvSpPr/>
      </dsp:nvSpPr>
      <dsp:spPr>
        <a:xfrm>
          <a:off x="776309" y="4500451"/>
          <a:ext cx="1325807" cy="425565"/>
        </a:xfrm>
        <a:prstGeom prst="rect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kern="1200" dirty="0" smtClean="0"/>
            <a:t> </a:t>
          </a:r>
          <a:endParaRPr lang="es-CR" sz="1100" kern="1200" dirty="0"/>
        </a:p>
      </dsp:txBody>
      <dsp:txXfrm>
        <a:off x="776309" y="4500451"/>
        <a:ext cx="933667" cy="425565"/>
      </dsp:txXfrm>
    </dsp:sp>
    <dsp:sp modelId="{3F9CFC23-CBAB-49AF-82C1-5043B0F11FEF}">
      <dsp:nvSpPr>
        <dsp:cNvPr id="0" name=""/>
        <dsp:cNvSpPr/>
      </dsp:nvSpPr>
      <dsp:spPr>
        <a:xfrm>
          <a:off x="1713213" y="4520513"/>
          <a:ext cx="464032" cy="46403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01459-99FE-46D0-A81F-FE5E81F3D988}">
      <dsp:nvSpPr>
        <dsp:cNvPr id="0" name=""/>
        <dsp:cNvSpPr/>
      </dsp:nvSpPr>
      <dsp:spPr>
        <a:xfrm>
          <a:off x="949" y="146554"/>
          <a:ext cx="1402453" cy="966290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81F1D-3185-4EFB-B4AC-E04664590A39}">
      <dsp:nvSpPr>
        <dsp:cNvPr id="0" name=""/>
        <dsp:cNvSpPr/>
      </dsp:nvSpPr>
      <dsp:spPr>
        <a:xfrm>
          <a:off x="192608" y="1112845"/>
          <a:ext cx="1019134" cy="520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 dirty="0"/>
        </a:p>
      </dsp:txBody>
      <dsp:txXfrm>
        <a:off x="192608" y="1112845"/>
        <a:ext cx="1019134" cy="520310"/>
      </dsp:txXfrm>
    </dsp:sp>
    <dsp:sp modelId="{7D1968CB-7B2C-4B28-A264-DA0ED77FF3BF}">
      <dsp:nvSpPr>
        <dsp:cNvPr id="0" name=""/>
        <dsp:cNvSpPr/>
      </dsp:nvSpPr>
      <dsp:spPr>
        <a:xfrm>
          <a:off x="1544655" y="163146"/>
          <a:ext cx="1402453" cy="966290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3EBD0-A3C1-468E-B915-1EF971DF7AE9}">
      <dsp:nvSpPr>
        <dsp:cNvPr id="0" name=""/>
        <dsp:cNvSpPr/>
      </dsp:nvSpPr>
      <dsp:spPr>
        <a:xfrm>
          <a:off x="1523974" y="1282289"/>
          <a:ext cx="1402453" cy="520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 dirty="0"/>
        </a:p>
      </dsp:txBody>
      <dsp:txXfrm>
        <a:off x="1523974" y="1282289"/>
        <a:ext cx="1402453" cy="520310"/>
      </dsp:txXfrm>
    </dsp:sp>
    <dsp:sp modelId="{E579C491-E9DF-4B22-B913-3E48DA395B29}">
      <dsp:nvSpPr>
        <dsp:cNvPr id="0" name=""/>
        <dsp:cNvSpPr/>
      </dsp:nvSpPr>
      <dsp:spPr>
        <a:xfrm>
          <a:off x="1520605" y="1382284"/>
          <a:ext cx="1402453" cy="966290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4203D-1C2D-4E4A-A7D9-157CE137969C}">
      <dsp:nvSpPr>
        <dsp:cNvPr id="0" name=""/>
        <dsp:cNvSpPr/>
      </dsp:nvSpPr>
      <dsp:spPr>
        <a:xfrm>
          <a:off x="949" y="2739691"/>
          <a:ext cx="1402453" cy="520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 dirty="0"/>
        </a:p>
      </dsp:txBody>
      <dsp:txXfrm>
        <a:off x="949" y="2739691"/>
        <a:ext cx="1402453" cy="520310"/>
      </dsp:txXfrm>
    </dsp:sp>
    <dsp:sp modelId="{CECF0F6D-0465-4734-8294-113742E75414}">
      <dsp:nvSpPr>
        <dsp:cNvPr id="0" name=""/>
        <dsp:cNvSpPr/>
      </dsp:nvSpPr>
      <dsp:spPr>
        <a:xfrm>
          <a:off x="58045" y="1402751"/>
          <a:ext cx="1402453" cy="966290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140CD-0CCA-432F-9F86-155E94CAACDE}">
      <dsp:nvSpPr>
        <dsp:cNvPr id="0" name=""/>
        <dsp:cNvSpPr/>
      </dsp:nvSpPr>
      <dsp:spPr>
        <a:xfrm>
          <a:off x="1543706" y="2739691"/>
          <a:ext cx="1402453" cy="520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 dirty="0"/>
        </a:p>
      </dsp:txBody>
      <dsp:txXfrm>
        <a:off x="1543706" y="2739691"/>
        <a:ext cx="1402453" cy="520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7812F-195E-4AA0-B356-3132F527FA66}">
      <dsp:nvSpPr>
        <dsp:cNvPr id="0" name=""/>
        <dsp:cNvSpPr/>
      </dsp:nvSpPr>
      <dsp:spPr>
        <a:xfrm>
          <a:off x="0" y="288209"/>
          <a:ext cx="2724998" cy="399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Fomentar la investigación básica y aplicada en el campo de las enfermedades infecciosas.</a:t>
          </a:r>
          <a:endParaRPr lang="es-CR" sz="1050" kern="1200" dirty="0"/>
        </a:p>
      </dsp:txBody>
      <dsp:txXfrm>
        <a:off x="19498" y="307707"/>
        <a:ext cx="2686002" cy="360419"/>
      </dsp:txXfrm>
    </dsp:sp>
    <dsp:sp modelId="{5F3D12E0-EF9C-47C9-8E2D-9AF3696A10C0}">
      <dsp:nvSpPr>
        <dsp:cNvPr id="0" name=""/>
        <dsp:cNvSpPr/>
      </dsp:nvSpPr>
      <dsp:spPr>
        <a:xfrm>
          <a:off x="0" y="871945"/>
          <a:ext cx="2724998" cy="8660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Desarrollar programas de investigación de carácter multidisciplinario en los que participen especialistas de diferentes campos del saber científico para ampliar el conocimiento sobre enfermedades tropicales.</a:t>
          </a:r>
          <a:endParaRPr lang="es-CR" sz="1050" kern="1200" dirty="0"/>
        </a:p>
      </dsp:txBody>
      <dsp:txXfrm>
        <a:off x="42276" y="914221"/>
        <a:ext cx="2640446" cy="781468"/>
      </dsp:txXfrm>
    </dsp:sp>
    <dsp:sp modelId="{C6E1F372-E55D-4A63-A898-A6D1EB9311C9}">
      <dsp:nvSpPr>
        <dsp:cNvPr id="0" name=""/>
        <dsp:cNvSpPr/>
      </dsp:nvSpPr>
      <dsp:spPr>
        <a:xfrm>
          <a:off x="0" y="1922285"/>
          <a:ext cx="2724998" cy="9369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Buscar soluciones para el control de los principales agentes infecciosos de nuestro país mediante el estudio de sus características, el desarrollo de mejores métodos de diagnóstico y la estandarización de técnicas de control de calidad.</a:t>
          </a:r>
          <a:endParaRPr lang="es-CR" sz="1050" kern="1200" dirty="0"/>
        </a:p>
      </dsp:txBody>
      <dsp:txXfrm>
        <a:off x="45738" y="1968023"/>
        <a:ext cx="2633522" cy="845470"/>
      </dsp:txXfrm>
    </dsp:sp>
    <dsp:sp modelId="{3756F79A-14C6-4D36-AC6B-AC7D6C948C62}">
      <dsp:nvSpPr>
        <dsp:cNvPr id="0" name=""/>
        <dsp:cNvSpPr/>
      </dsp:nvSpPr>
      <dsp:spPr>
        <a:xfrm>
          <a:off x="0" y="3043551"/>
          <a:ext cx="2724998" cy="6742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Vincular las actividades a la acción social, especialmente lo que se refiere a la divulgación de medidas preventivas y de control de enfermedades infecciosas de interés nacional.</a:t>
          </a:r>
          <a:endParaRPr lang="es-CR" sz="1050" kern="1200" dirty="0"/>
        </a:p>
      </dsp:txBody>
      <dsp:txXfrm>
        <a:off x="32914" y="3076465"/>
        <a:ext cx="2659170" cy="608427"/>
      </dsp:txXfrm>
    </dsp:sp>
    <dsp:sp modelId="{94ED81FA-47B8-42B1-A501-EFBCBF2F1046}">
      <dsp:nvSpPr>
        <dsp:cNvPr id="0" name=""/>
        <dsp:cNvSpPr/>
      </dsp:nvSpPr>
      <dsp:spPr>
        <a:xfrm>
          <a:off x="0" y="3902127"/>
          <a:ext cx="2724998" cy="7105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Promover y participar en la formación y capacitación de personal científico en áreas afines, proporcionando las facilidades para su adiestramiento, como parte de los programas del Sistema de Estudios de Posgrado.</a:t>
          </a:r>
          <a:endParaRPr lang="es-CR" sz="1050" kern="1200" dirty="0"/>
        </a:p>
      </dsp:txBody>
      <dsp:txXfrm>
        <a:off x="34685" y="3936812"/>
        <a:ext cx="2655628" cy="641151"/>
      </dsp:txXfrm>
    </dsp:sp>
    <dsp:sp modelId="{D67832F8-B758-4233-986E-6398337E8014}">
      <dsp:nvSpPr>
        <dsp:cNvPr id="0" name=""/>
        <dsp:cNvSpPr/>
      </dsp:nvSpPr>
      <dsp:spPr>
        <a:xfrm>
          <a:off x="0" y="4796968"/>
          <a:ext cx="2724998" cy="7474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Procurar el apoyo económico de otras instituciones del Estado, de la empresa privada y de organismos internacionales para el financiamiento de las actividades de investigación.</a:t>
          </a:r>
          <a:endParaRPr lang="es-CR" sz="1050" kern="1200" dirty="0"/>
        </a:p>
      </dsp:txBody>
      <dsp:txXfrm>
        <a:off x="36488" y="4833456"/>
        <a:ext cx="2652022" cy="674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067AB-4AE8-44A5-951D-8F672EE60128}">
      <dsp:nvSpPr>
        <dsp:cNvPr id="0" name=""/>
        <dsp:cNvSpPr/>
      </dsp:nvSpPr>
      <dsp:spPr>
        <a:xfrm rot="10800000">
          <a:off x="183153" y="975"/>
          <a:ext cx="2603330" cy="4473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28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Resistencia a antibióticos</a:t>
          </a:r>
          <a:endParaRPr lang="es-CR" sz="1400" b="1" kern="1200" dirty="0"/>
        </a:p>
      </dsp:txBody>
      <dsp:txXfrm rot="10800000">
        <a:off x="294998" y="975"/>
        <a:ext cx="2491485" cy="447381"/>
      </dsp:txXfrm>
    </dsp:sp>
    <dsp:sp modelId="{E57D3463-DEEF-4D5C-A6FF-F166FCD7A1B4}">
      <dsp:nvSpPr>
        <dsp:cNvPr id="0" name=""/>
        <dsp:cNvSpPr/>
      </dsp:nvSpPr>
      <dsp:spPr>
        <a:xfrm>
          <a:off x="10922" y="975"/>
          <a:ext cx="447381" cy="4473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D1EEA5-414F-4DB4-AC9F-ED185EB7370E}">
      <dsp:nvSpPr>
        <dsp:cNvPr id="0" name=""/>
        <dsp:cNvSpPr/>
      </dsp:nvSpPr>
      <dsp:spPr>
        <a:xfrm rot="10800000">
          <a:off x="183153" y="581903"/>
          <a:ext cx="2603330" cy="4473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28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err="1" smtClean="0"/>
            <a:t>Bacterioides</a:t>
          </a:r>
          <a:r>
            <a:rPr lang="es-ES" sz="1400" b="1" i="1" kern="1200" dirty="0" smtClean="0"/>
            <a:t> </a:t>
          </a:r>
          <a:r>
            <a:rPr lang="es-ES" sz="1400" b="1" i="1" kern="1200" dirty="0" err="1" smtClean="0"/>
            <a:t>fragilis</a:t>
          </a:r>
          <a:endParaRPr lang="es-ES" sz="1400" b="1" i="1" kern="1200" dirty="0"/>
        </a:p>
      </dsp:txBody>
      <dsp:txXfrm rot="10800000">
        <a:off x="294998" y="581903"/>
        <a:ext cx="2491485" cy="447381"/>
      </dsp:txXfrm>
    </dsp:sp>
    <dsp:sp modelId="{A4A7A50D-39C9-4ED2-9AB9-D0D1A0911026}">
      <dsp:nvSpPr>
        <dsp:cNvPr id="0" name=""/>
        <dsp:cNvSpPr/>
      </dsp:nvSpPr>
      <dsp:spPr>
        <a:xfrm>
          <a:off x="10922" y="581903"/>
          <a:ext cx="447381" cy="44738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120135-EC3D-427C-A4BD-0C2CB95B229D}">
      <dsp:nvSpPr>
        <dsp:cNvPr id="0" name=""/>
        <dsp:cNvSpPr/>
      </dsp:nvSpPr>
      <dsp:spPr>
        <a:xfrm rot="10800000">
          <a:off x="183153" y="1162831"/>
          <a:ext cx="2603330" cy="4473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28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err="1" smtClean="0"/>
            <a:t>Clostridium</a:t>
          </a:r>
          <a:r>
            <a:rPr lang="es-ES" sz="1400" b="1" i="1" kern="1200" dirty="0" smtClean="0"/>
            <a:t> </a:t>
          </a:r>
          <a:r>
            <a:rPr lang="es-ES" sz="1400" b="1" i="1" kern="1200" dirty="0" err="1" smtClean="0"/>
            <a:t>difficile</a:t>
          </a:r>
          <a:endParaRPr lang="es-ES" sz="1400" b="1" i="1" kern="1200" dirty="0"/>
        </a:p>
      </dsp:txBody>
      <dsp:txXfrm rot="10800000">
        <a:off x="294998" y="1162831"/>
        <a:ext cx="2491485" cy="447381"/>
      </dsp:txXfrm>
    </dsp:sp>
    <dsp:sp modelId="{DFE81DCD-466A-4F7D-A518-C4B7FD8A4E6C}">
      <dsp:nvSpPr>
        <dsp:cNvPr id="0" name=""/>
        <dsp:cNvSpPr/>
      </dsp:nvSpPr>
      <dsp:spPr>
        <a:xfrm>
          <a:off x="10922" y="1162831"/>
          <a:ext cx="447381" cy="44738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6FEB7F-411A-4905-998C-6B94182750C3}">
      <dsp:nvSpPr>
        <dsp:cNvPr id="0" name=""/>
        <dsp:cNvSpPr/>
      </dsp:nvSpPr>
      <dsp:spPr>
        <a:xfrm rot="10800000">
          <a:off x="183153" y="1743759"/>
          <a:ext cx="2603330" cy="4473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28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Virus influenza</a:t>
          </a:r>
          <a:endParaRPr lang="es-CR" sz="1400" b="1" kern="1200" dirty="0"/>
        </a:p>
      </dsp:txBody>
      <dsp:txXfrm rot="10800000">
        <a:off x="294998" y="1743759"/>
        <a:ext cx="2491485" cy="447381"/>
      </dsp:txXfrm>
    </dsp:sp>
    <dsp:sp modelId="{AEFA4554-7322-4C25-BC1D-CD771B11B14C}">
      <dsp:nvSpPr>
        <dsp:cNvPr id="0" name=""/>
        <dsp:cNvSpPr/>
      </dsp:nvSpPr>
      <dsp:spPr>
        <a:xfrm>
          <a:off x="10922" y="1743759"/>
          <a:ext cx="447381" cy="44738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960E2E-7568-4CBD-A271-568F84F8436B}">
      <dsp:nvSpPr>
        <dsp:cNvPr id="0" name=""/>
        <dsp:cNvSpPr/>
      </dsp:nvSpPr>
      <dsp:spPr>
        <a:xfrm rot="10800000">
          <a:off x="161153" y="2348873"/>
          <a:ext cx="2647329" cy="39901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28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Cáncer</a:t>
          </a:r>
          <a:endParaRPr lang="es-CR" sz="1400" b="1" kern="1200" dirty="0"/>
        </a:p>
      </dsp:txBody>
      <dsp:txXfrm rot="10800000">
        <a:off x="260905" y="2348873"/>
        <a:ext cx="2547577" cy="399010"/>
      </dsp:txXfrm>
    </dsp:sp>
    <dsp:sp modelId="{7C9AC60E-5BB7-49EF-A73D-C9A37A2AEEAA}">
      <dsp:nvSpPr>
        <dsp:cNvPr id="0" name=""/>
        <dsp:cNvSpPr/>
      </dsp:nvSpPr>
      <dsp:spPr>
        <a:xfrm>
          <a:off x="10922" y="2324687"/>
          <a:ext cx="447381" cy="44738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A17BC5-7D19-410E-9D2F-5BBC15D5E493}">
      <dsp:nvSpPr>
        <dsp:cNvPr id="0" name=""/>
        <dsp:cNvSpPr/>
      </dsp:nvSpPr>
      <dsp:spPr>
        <a:xfrm rot="10800000">
          <a:off x="183153" y="2905615"/>
          <a:ext cx="2603330" cy="4473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28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Dengue</a:t>
          </a:r>
          <a:endParaRPr lang="es-CR" sz="1400" b="1" kern="1200" dirty="0"/>
        </a:p>
      </dsp:txBody>
      <dsp:txXfrm rot="10800000">
        <a:off x="294998" y="2905615"/>
        <a:ext cx="2491485" cy="447381"/>
      </dsp:txXfrm>
    </dsp:sp>
    <dsp:sp modelId="{6009B7DB-3449-4C73-AF8C-0138C37D74E1}">
      <dsp:nvSpPr>
        <dsp:cNvPr id="0" name=""/>
        <dsp:cNvSpPr/>
      </dsp:nvSpPr>
      <dsp:spPr>
        <a:xfrm>
          <a:off x="10922" y="2905615"/>
          <a:ext cx="447381" cy="44738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9C9526-B884-441E-ABCF-A789C254B3C2}">
      <dsp:nvSpPr>
        <dsp:cNvPr id="0" name=""/>
        <dsp:cNvSpPr/>
      </dsp:nvSpPr>
      <dsp:spPr>
        <a:xfrm rot="10800000">
          <a:off x="183153" y="3486543"/>
          <a:ext cx="2603330" cy="4473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28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Brucelosis</a:t>
          </a:r>
          <a:endParaRPr lang="es-CR" sz="1400" b="1" kern="1200" dirty="0"/>
        </a:p>
      </dsp:txBody>
      <dsp:txXfrm rot="10800000">
        <a:off x="294998" y="3486543"/>
        <a:ext cx="2491485" cy="447381"/>
      </dsp:txXfrm>
    </dsp:sp>
    <dsp:sp modelId="{BD156BF6-570E-4DC1-9216-60F87E2AB4C5}">
      <dsp:nvSpPr>
        <dsp:cNvPr id="0" name=""/>
        <dsp:cNvSpPr/>
      </dsp:nvSpPr>
      <dsp:spPr>
        <a:xfrm>
          <a:off x="10922" y="3486543"/>
          <a:ext cx="447381" cy="447381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67FCCD-2EFB-44DB-9857-6F846E4397F9}">
      <dsp:nvSpPr>
        <dsp:cNvPr id="0" name=""/>
        <dsp:cNvSpPr/>
      </dsp:nvSpPr>
      <dsp:spPr>
        <a:xfrm rot="10800000">
          <a:off x="183153" y="4067471"/>
          <a:ext cx="2603330" cy="4473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28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err="1" smtClean="0"/>
            <a:t>Angiostrongylus</a:t>
          </a:r>
          <a:r>
            <a:rPr lang="es-ES" sz="1400" b="1" i="1" kern="1200" dirty="0" smtClean="0"/>
            <a:t> </a:t>
          </a:r>
          <a:r>
            <a:rPr lang="es-ES" sz="1400" b="1" i="1" kern="1200" dirty="0" err="1" smtClean="0"/>
            <a:t>costaricensis</a:t>
          </a:r>
          <a:endParaRPr lang="es-ES" sz="1400" b="1" i="1" kern="1200" dirty="0"/>
        </a:p>
      </dsp:txBody>
      <dsp:txXfrm rot="10800000">
        <a:off x="294998" y="4067471"/>
        <a:ext cx="2491485" cy="447381"/>
      </dsp:txXfrm>
    </dsp:sp>
    <dsp:sp modelId="{ECB6755E-16DE-480B-8822-0DB7CB0E73A0}">
      <dsp:nvSpPr>
        <dsp:cNvPr id="0" name=""/>
        <dsp:cNvSpPr/>
      </dsp:nvSpPr>
      <dsp:spPr>
        <a:xfrm>
          <a:off x="10922" y="4067471"/>
          <a:ext cx="447381" cy="447381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AEBAC8-144C-407E-B97D-617BAA306FA1}">
      <dsp:nvSpPr>
        <dsp:cNvPr id="0" name=""/>
        <dsp:cNvSpPr/>
      </dsp:nvSpPr>
      <dsp:spPr>
        <a:xfrm rot="10800000">
          <a:off x="183153" y="4648399"/>
          <a:ext cx="2603330" cy="4473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28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Inocuidad de alimentos y aguas</a:t>
          </a:r>
          <a:endParaRPr lang="es-ES" sz="1400" b="1" kern="1200" dirty="0"/>
        </a:p>
      </dsp:txBody>
      <dsp:txXfrm rot="10800000">
        <a:off x="294998" y="4648399"/>
        <a:ext cx="2491485" cy="447381"/>
      </dsp:txXfrm>
    </dsp:sp>
    <dsp:sp modelId="{E177F4CA-01E2-46B9-88D0-6644FA75FEDF}">
      <dsp:nvSpPr>
        <dsp:cNvPr id="0" name=""/>
        <dsp:cNvSpPr/>
      </dsp:nvSpPr>
      <dsp:spPr>
        <a:xfrm>
          <a:off x="10922" y="4648399"/>
          <a:ext cx="447381" cy="447381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C692B-E965-4D98-BFB5-1637625171E6}" type="datetimeFigureOut">
              <a:rPr lang="es-CR" smtClean="0"/>
              <a:t>8/11/2018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FDC9C-6892-40C3-B367-C3D7E532CB4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32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FDC9C-6892-40C3-B367-C3D7E532CB4F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1654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FDC9C-6892-40C3-B367-C3D7E532CB4F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8034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CC92-1584-410D-9C91-9217D2021AAD}" type="datetimeFigureOut">
              <a:rPr lang="es-CR" smtClean="0"/>
              <a:pPr/>
              <a:t>8/11/2018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AA4D-1882-4510-98E1-2C7E3A14F0D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CC92-1584-410D-9C91-9217D2021AAD}" type="datetimeFigureOut">
              <a:rPr lang="es-CR" smtClean="0"/>
              <a:pPr/>
              <a:t>8/11/2018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AA4D-1882-4510-98E1-2C7E3A14F0D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CC92-1584-410D-9C91-9217D2021AAD}" type="datetimeFigureOut">
              <a:rPr lang="es-CR" smtClean="0"/>
              <a:pPr/>
              <a:t>8/11/2018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AA4D-1882-4510-98E1-2C7E3A14F0D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CC92-1584-410D-9C91-9217D2021AAD}" type="datetimeFigureOut">
              <a:rPr lang="es-CR" smtClean="0"/>
              <a:pPr/>
              <a:t>8/11/2018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AA4D-1882-4510-98E1-2C7E3A14F0D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CC92-1584-410D-9C91-9217D2021AAD}" type="datetimeFigureOut">
              <a:rPr lang="es-CR" smtClean="0"/>
              <a:pPr/>
              <a:t>8/11/2018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AA4D-1882-4510-98E1-2C7E3A14F0D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CC92-1584-410D-9C91-9217D2021AAD}" type="datetimeFigureOut">
              <a:rPr lang="es-CR" smtClean="0"/>
              <a:pPr/>
              <a:t>8/11/2018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AA4D-1882-4510-98E1-2C7E3A14F0D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CC92-1584-410D-9C91-9217D2021AAD}" type="datetimeFigureOut">
              <a:rPr lang="es-CR" smtClean="0"/>
              <a:pPr/>
              <a:t>8/11/2018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AA4D-1882-4510-98E1-2C7E3A14F0D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CC92-1584-410D-9C91-9217D2021AAD}" type="datetimeFigureOut">
              <a:rPr lang="es-CR" smtClean="0"/>
              <a:pPr/>
              <a:t>8/11/2018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AA4D-1882-4510-98E1-2C7E3A14F0D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CC92-1584-410D-9C91-9217D2021AAD}" type="datetimeFigureOut">
              <a:rPr lang="es-CR" smtClean="0"/>
              <a:pPr/>
              <a:t>8/11/2018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AA4D-1882-4510-98E1-2C7E3A14F0D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CC92-1584-410D-9C91-9217D2021AAD}" type="datetimeFigureOut">
              <a:rPr lang="es-CR" smtClean="0"/>
              <a:pPr/>
              <a:t>8/11/2018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AA4D-1882-4510-98E1-2C7E3A14F0D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CC92-1584-410D-9C91-9217D2021AAD}" type="datetimeFigureOut">
              <a:rPr lang="es-CR" smtClean="0"/>
              <a:pPr/>
              <a:t>8/11/2018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AA4D-1882-4510-98E1-2C7E3A14F0D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4CC92-1584-410D-9C91-9217D2021AAD}" type="datetimeFigureOut">
              <a:rPr lang="es-CR" smtClean="0"/>
              <a:pPr/>
              <a:t>8/11/2018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AA4D-1882-4510-98E1-2C7E3A14F0D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hyperlink" Target="mailto:ciet.fm@ucr.ac.cr" TargetMode="External"/><Relationship Id="rId9" Type="http://schemas.microsoft.com/office/2007/relationships/diagramDrawing" Target="../diagrams/drawing1.xml"/><Relationship Id="rId1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665" y="-13077"/>
            <a:ext cx="3060457" cy="6882981"/>
          </a:xfrm>
          <a:prstGeom prst="rect">
            <a:avLst/>
          </a:prstGeom>
        </p:spPr>
      </p:pic>
      <p:sp>
        <p:nvSpPr>
          <p:cNvPr id="33" name="32 Documento"/>
          <p:cNvSpPr/>
          <p:nvPr/>
        </p:nvSpPr>
        <p:spPr>
          <a:xfrm rot="10800000">
            <a:off x="3024336" y="5877272"/>
            <a:ext cx="3059832" cy="980728"/>
          </a:xfrm>
          <a:prstGeom prst="flowChartDocumen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C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44208" y="1916832"/>
            <a:ext cx="2376264" cy="223224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perspectiveRelaxedModerately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CR" sz="2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/>
            </a:r>
            <a:br>
              <a:rPr lang="es-CR" sz="2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</a:br>
            <a:r>
              <a:rPr lang="es-CR" sz="2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/>
            </a:r>
            <a:br>
              <a:rPr lang="es-CR" sz="2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</a:br>
            <a:endParaRPr lang="es-CR" sz="24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59832" y="6069489"/>
            <a:ext cx="3019216" cy="788510"/>
          </a:xfrm>
        </p:spPr>
        <p:txBody>
          <a:bodyPr>
            <a:noAutofit/>
          </a:bodyPr>
          <a:lstStyle/>
          <a:p>
            <a:r>
              <a:rPr lang="es-CR" sz="1000" b="1" dirty="0" smtClean="0">
                <a:solidFill>
                  <a:schemeClr val="bg1"/>
                </a:solidFill>
              </a:rPr>
              <a:t>Segundo Piso Facultad de Microbiología </a:t>
            </a:r>
          </a:p>
          <a:p>
            <a:r>
              <a:rPr lang="es-CR" sz="1000" b="1" dirty="0" smtClean="0">
                <a:solidFill>
                  <a:schemeClr val="bg1"/>
                </a:solidFill>
              </a:rPr>
              <a:t>Teléfono 2511-8602 Fax 2225-4384</a:t>
            </a:r>
          </a:p>
          <a:p>
            <a:r>
              <a:rPr lang="es-CR" sz="1000" b="1" dirty="0" smtClean="0">
                <a:solidFill>
                  <a:schemeClr val="bg1"/>
                </a:solidFill>
                <a:hlinkClick r:id="rId4"/>
              </a:rPr>
              <a:t>ciet.fm@ucr.ac.cr</a:t>
            </a:r>
            <a:endParaRPr lang="es-CR" sz="1000" b="1" dirty="0" smtClean="0">
              <a:solidFill>
                <a:schemeClr val="bg1"/>
              </a:solidFill>
            </a:endParaRPr>
          </a:p>
          <a:p>
            <a:r>
              <a:rPr lang="es-CR" sz="1000" b="1" dirty="0" smtClean="0">
                <a:solidFill>
                  <a:schemeClr val="bg1"/>
                </a:solidFill>
              </a:rPr>
              <a:t>  Centro de Investigación en Enfermedades Tropicales </a:t>
            </a:r>
          </a:p>
          <a:p>
            <a:endParaRPr lang="es-CR" sz="1100" b="1" dirty="0" smtClean="0">
              <a:solidFill>
                <a:schemeClr val="bg1"/>
              </a:solidFill>
            </a:endParaRPr>
          </a:p>
          <a:p>
            <a:endParaRPr lang="es-CR" sz="1100" b="1" dirty="0">
              <a:solidFill>
                <a:schemeClr val="bg1"/>
              </a:solidFill>
            </a:endParaRPr>
          </a:p>
        </p:txBody>
      </p:sp>
      <p:sp>
        <p:nvSpPr>
          <p:cNvPr id="12" name="11 Documento"/>
          <p:cNvSpPr/>
          <p:nvPr/>
        </p:nvSpPr>
        <p:spPr>
          <a:xfrm rot="10800000">
            <a:off x="6104237" y="6078988"/>
            <a:ext cx="3046871" cy="790915"/>
          </a:xfrm>
          <a:prstGeom prst="flowChartDocument">
            <a:avLst/>
          </a:prstGeom>
          <a:solidFill>
            <a:srgbClr val="008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CR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036496" y="6741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R" dirty="0"/>
          </a:p>
        </p:txBody>
      </p:sp>
      <p:cxnSp>
        <p:nvCxnSpPr>
          <p:cNvPr id="28" name="27 Conector recto"/>
          <p:cNvCxnSpPr/>
          <p:nvPr/>
        </p:nvCxnSpPr>
        <p:spPr>
          <a:xfrm rot="10800000">
            <a:off x="6084168" y="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Documento"/>
          <p:cNvSpPr/>
          <p:nvPr/>
        </p:nvSpPr>
        <p:spPr>
          <a:xfrm rot="10800000">
            <a:off x="-17749" y="6195254"/>
            <a:ext cx="3036964" cy="662739"/>
          </a:xfrm>
          <a:prstGeom prst="flowChartDocumen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C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34 Documento"/>
          <p:cNvSpPr/>
          <p:nvPr/>
        </p:nvSpPr>
        <p:spPr>
          <a:xfrm>
            <a:off x="0" y="25596"/>
            <a:ext cx="3059832" cy="739108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C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35 Documento"/>
          <p:cNvSpPr/>
          <p:nvPr/>
        </p:nvSpPr>
        <p:spPr>
          <a:xfrm>
            <a:off x="3073129" y="23807"/>
            <a:ext cx="3024000" cy="740897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tIns="576000" rtlCol="0" anchor="b" anchorCtr="1"/>
          <a:lstStyle/>
          <a:p>
            <a:pPr lvl="0" algn="ctr"/>
            <a:endParaRPr lang="es-CR" sz="2400" dirty="0" smtClean="0"/>
          </a:p>
          <a:p>
            <a:pPr lvl="0" algn="ctr"/>
            <a:endParaRPr lang="es-CR" sz="2400" dirty="0" smtClean="0"/>
          </a:p>
          <a:p>
            <a:pPr algn="ctr"/>
            <a:endParaRPr lang="es-C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151347" y="4329133"/>
            <a:ext cx="2855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b="1" dirty="0" smtClean="0"/>
              <a:t>¿Con qué contamos?</a:t>
            </a:r>
          </a:p>
          <a:p>
            <a:pPr algn="ctr"/>
            <a:r>
              <a:rPr lang="es-CR" sz="1400" dirty="0" smtClean="0"/>
              <a:t>Laboratorios de Biología molecular, Patógenos, Cultivo celular, Bioquímica de proteínas, Biotecnología; sumado a modernos equipos de laboratorio.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3602367" y="91578"/>
            <a:ext cx="1802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CR" sz="2400" dirty="0" smtClean="0">
                <a:solidFill>
                  <a:schemeClr val="bg1"/>
                </a:solidFill>
              </a:rPr>
              <a:t>Instalaciones</a:t>
            </a:r>
          </a:p>
          <a:p>
            <a:endParaRPr lang="es-CR" sz="2400" dirty="0"/>
          </a:p>
        </p:txBody>
      </p:sp>
      <p:graphicFrame>
        <p:nvGraphicFramePr>
          <p:cNvPr id="48" name="47 Diagrama"/>
          <p:cNvGraphicFramePr/>
          <p:nvPr>
            <p:extLst>
              <p:ext uri="{D42A27DB-BD31-4B8C-83A1-F6EECF244321}">
                <p14:modId xmlns:p14="http://schemas.microsoft.com/office/powerpoint/2010/main" val="2045092849"/>
              </p:ext>
            </p:extLst>
          </p:nvPr>
        </p:nvGraphicFramePr>
        <p:xfrm>
          <a:off x="72007" y="1177132"/>
          <a:ext cx="2987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7" name="46 CuadroTexto"/>
          <p:cNvSpPr txBox="1"/>
          <p:nvPr/>
        </p:nvSpPr>
        <p:spPr>
          <a:xfrm>
            <a:off x="338286" y="159023"/>
            <a:ext cx="2449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CR" sz="2400" dirty="0" smtClean="0">
                <a:solidFill>
                  <a:schemeClr val="bg1"/>
                </a:solidFill>
              </a:rPr>
              <a:t>Nuestros servicios</a:t>
            </a:r>
            <a:endParaRPr lang="es-CR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90" y="6658000"/>
            <a:ext cx="133333" cy="1333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15" y="3319521"/>
            <a:ext cx="1533019" cy="545073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1535005"/>
              </p:ext>
            </p:extLst>
          </p:nvPr>
        </p:nvGraphicFramePr>
        <p:xfrm>
          <a:off x="3059832" y="922575"/>
          <a:ext cx="2947109" cy="340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04" y="3563200"/>
            <a:ext cx="1144277" cy="6027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53" y="2057545"/>
            <a:ext cx="2267744" cy="119461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148" y="5706886"/>
            <a:ext cx="675442" cy="810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Documento"/>
          <p:cNvSpPr/>
          <p:nvPr/>
        </p:nvSpPr>
        <p:spPr>
          <a:xfrm rot="10800000">
            <a:off x="0" y="6364090"/>
            <a:ext cx="3059832" cy="493910"/>
          </a:xfrm>
          <a:prstGeom prst="flowChartDocumen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C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036496" y="6741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R" dirty="0"/>
          </a:p>
        </p:txBody>
      </p:sp>
      <p:cxnSp>
        <p:nvCxnSpPr>
          <p:cNvPr id="28" name="27 Conector recto"/>
          <p:cNvCxnSpPr/>
          <p:nvPr/>
        </p:nvCxnSpPr>
        <p:spPr>
          <a:xfrm rot="10800000">
            <a:off x="6084168" y="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Documento"/>
          <p:cNvSpPr/>
          <p:nvPr/>
        </p:nvSpPr>
        <p:spPr>
          <a:xfrm rot="10800000">
            <a:off x="3059832" y="6264696"/>
            <a:ext cx="3059832" cy="593304"/>
          </a:xfrm>
          <a:prstGeom prst="flowChartDocumen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C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34 Documento"/>
          <p:cNvSpPr/>
          <p:nvPr/>
        </p:nvSpPr>
        <p:spPr>
          <a:xfrm>
            <a:off x="0" y="0"/>
            <a:ext cx="3059832" cy="864098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C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Historia </a:t>
            </a:r>
            <a:endParaRPr lang="es-C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35 Documento"/>
          <p:cNvSpPr/>
          <p:nvPr/>
        </p:nvSpPr>
        <p:spPr>
          <a:xfrm>
            <a:off x="3060000" y="0"/>
            <a:ext cx="3024000" cy="764704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Objetivos</a:t>
            </a:r>
            <a:endParaRPr lang="es-C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7" name="36 Conector recto de flecha"/>
          <p:cNvCxnSpPr/>
          <p:nvPr/>
        </p:nvCxnSpPr>
        <p:spPr>
          <a:xfrm rot="16200000" flipH="1">
            <a:off x="5715084" y="3401700"/>
            <a:ext cx="6844696" cy="13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Documento"/>
          <p:cNvSpPr/>
          <p:nvPr/>
        </p:nvSpPr>
        <p:spPr>
          <a:xfrm rot="10800000">
            <a:off x="6084168" y="6165301"/>
            <a:ext cx="3059832" cy="665312"/>
          </a:xfrm>
          <a:prstGeom prst="flowChartDocumen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C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39 Documento"/>
          <p:cNvSpPr/>
          <p:nvPr/>
        </p:nvSpPr>
        <p:spPr>
          <a:xfrm>
            <a:off x="6084168" y="0"/>
            <a:ext cx="3059832" cy="864098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Áreas de investigación</a:t>
            </a:r>
            <a:endParaRPr lang="es-C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4046178039"/>
              </p:ext>
            </p:extLst>
          </p:nvPr>
        </p:nvGraphicFramePr>
        <p:xfrm>
          <a:off x="3203848" y="620688"/>
          <a:ext cx="272499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2356317518"/>
              </p:ext>
            </p:extLst>
          </p:nvPr>
        </p:nvGraphicFramePr>
        <p:xfrm>
          <a:off x="6084000" y="1041156"/>
          <a:ext cx="2969637" cy="5096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18 Rectángulo redondeado"/>
          <p:cNvSpPr/>
          <p:nvPr/>
        </p:nvSpPr>
        <p:spPr>
          <a:xfrm>
            <a:off x="251520" y="1052736"/>
            <a:ext cx="2535780" cy="49395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 sz="1200" b="1" dirty="0" smtClean="0">
              <a:solidFill>
                <a:schemeClr val="tx1"/>
              </a:solidFill>
            </a:endParaRPr>
          </a:p>
          <a:p>
            <a:pPr algn="ctr"/>
            <a:r>
              <a:rPr lang="es-CR" sz="1200" b="1" dirty="0" smtClean="0">
                <a:solidFill>
                  <a:schemeClr val="tx1"/>
                </a:solidFill>
              </a:rPr>
              <a:t>El CIET nace en 1979 producto de la visión de los doctores  Misael Chinchilla y Mario Vargas, quienes tuvieron la idea de conformar un grupo de investigadores para estudiar aspectos de la parasitología en Costa Rica, posteriormente ampliándose a  la mayoría de las enfermedades infecciosas importantes y de impacto en el país.</a:t>
            </a:r>
          </a:p>
          <a:p>
            <a:pPr algn="ctr"/>
            <a:r>
              <a:rPr lang="es-CR" sz="1200" b="1" dirty="0" smtClean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es-CR" sz="1200" b="1" dirty="0" smtClean="0">
                <a:solidFill>
                  <a:schemeClr val="tx1"/>
                </a:solidFill>
              </a:rPr>
              <a:t>Desde entonces un grupo sólido de investigadores, principalmente de la Facultad de Microbiología, ha trabajado con entusiasmo y compromiso en la búsqueda de soluciones para el control de los principales agentes infecciosos mediante el estudio de sus características, el desarrollo de mejores métodos de diagnóstico y la estandarización de técnicas de control de calidad. </a:t>
            </a:r>
          </a:p>
          <a:p>
            <a:pPr algn="ctr"/>
            <a:endParaRPr lang="es-C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343</Words>
  <Application>Microsoft Office PowerPoint</Application>
  <PresentationFormat>Carta (216 x 279 mm)</PresentationFormat>
  <Paragraphs>43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Batang</vt:lpstr>
      <vt:lpstr>Calibri</vt:lpstr>
      <vt:lpstr>Tema de Office</vt:lpstr>
      <vt:lpstr>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TETERSITA SOLANO</dc:creator>
  <cp:lastModifiedBy>Monica Cabalceta</cp:lastModifiedBy>
  <cp:revision>65</cp:revision>
  <dcterms:created xsi:type="dcterms:W3CDTF">2011-03-18T17:37:18Z</dcterms:created>
  <dcterms:modified xsi:type="dcterms:W3CDTF">2018-11-08T17:33:19Z</dcterms:modified>
</cp:coreProperties>
</file>