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53263" cy="93091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12700-BED4-4C07-A0DF-FE748DE81559}" type="datetimeFigureOut">
              <a:rPr lang="es-CR" smtClean="0"/>
              <a:pPr/>
              <a:t>21/05/2013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00A2-D07F-492B-B451-1CBB3580253E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350658" y="539552"/>
            <a:ext cx="6156684" cy="7776864"/>
          </a:xfrm>
          <a:prstGeom prst="rect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1600" b="1" dirty="0" smtClean="0"/>
              <a:t>Ficha entrega material CIET</a:t>
            </a:r>
            <a:endParaRPr lang="es-CR" sz="1600" b="1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548680" y="1619672"/>
            <a:ext cx="5732394" cy="6548546"/>
          </a:xfrm>
        </p:spPr>
        <p:txBody>
          <a:bodyPr>
            <a:normAutofit/>
          </a:bodyPr>
          <a:lstStyle/>
          <a:p>
            <a:r>
              <a:rPr lang="es-CR" sz="1400" dirty="0" smtClean="0"/>
              <a:t>Fecha:_____________  </a:t>
            </a:r>
          </a:p>
          <a:p>
            <a:pPr>
              <a:buNone/>
            </a:pPr>
            <a:endParaRPr lang="es-CR" sz="1400" dirty="0" smtClean="0"/>
          </a:p>
          <a:p>
            <a:r>
              <a:rPr lang="es-CR" sz="1400" dirty="0" smtClean="0"/>
              <a:t>Laboratorio:_____________________</a:t>
            </a:r>
          </a:p>
          <a:p>
            <a:endParaRPr lang="es-CR" sz="1400" dirty="0" smtClean="0"/>
          </a:p>
          <a:p>
            <a:pPr>
              <a:buNone/>
            </a:pPr>
            <a:endParaRPr lang="es-CR" sz="1400" dirty="0" smtClean="0"/>
          </a:p>
          <a:p>
            <a:r>
              <a:rPr lang="es-CR" sz="1400" dirty="0" smtClean="0"/>
              <a:t>Material a entregar:_____________________________________________________________________________________________________________________________________________</a:t>
            </a:r>
          </a:p>
          <a:p>
            <a:pPr>
              <a:buNone/>
            </a:pPr>
            <a:r>
              <a:rPr lang="es-CR" sz="1400" dirty="0" smtClean="0"/>
              <a:t>    </a:t>
            </a:r>
          </a:p>
          <a:p>
            <a:pPr>
              <a:buNone/>
            </a:pPr>
            <a:endParaRPr lang="es-CR" sz="1400" dirty="0" smtClean="0"/>
          </a:p>
          <a:p>
            <a:pPr>
              <a:buNone/>
            </a:pPr>
            <a:endParaRPr lang="es-CR" sz="1400" dirty="0" smtClean="0"/>
          </a:p>
          <a:p>
            <a:r>
              <a:rPr lang="es-CR" sz="1400" dirty="0" smtClean="0"/>
              <a:t>Persona que recibe:__________________________</a:t>
            </a:r>
          </a:p>
          <a:p>
            <a:endParaRPr lang="es-CR" sz="1400" dirty="0" smtClean="0"/>
          </a:p>
          <a:p>
            <a:pPr>
              <a:buNone/>
            </a:pPr>
            <a:endParaRPr lang="es-CR" sz="1400" dirty="0" smtClean="0"/>
          </a:p>
          <a:p>
            <a:r>
              <a:rPr lang="es-CR" sz="1400" dirty="0" smtClean="0"/>
              <a:t>Cargo:_________________</a:t>
            </a:r>
          </a:p>
          <a:p>
            <a:endParaRPr lang="es-CR" sz="1400" dirty="0" smtClean="0"/>
          </a:p>
          <a:p>
            <a:pPr>
              <a:buNone/>
            </a:pPr>
            <a:endParaRPr lang="es-CR" sz="1400" dirty="0" smtClean="0"/>
          </a:p>
          <a:p>
            <a:r>
              <a:rPr lang="es-CR" sz="1400" dirty="0" smtClean="0"/>
              <a:t>Unidad académica a la que pertenece:______________</a:t>
            </a:r>
          </a:p>
          <a:p>
            <a:endParaRPr lang="es-CR" sz="1400" dirty="0"/>
          </a:p>
          <a:p>
            <a:pPr>
              <a:buNone/>
            </a:pPr>
            <a:endParaRPr lang="es-CR" sz="1400" dirty="0"/>
          </a:p>
          <a:p>
            <a:r>
              <a:rPr lang="es-CR" sz="1400" dirty="0" smtClean="0"/>
              <a:t>Firma:_______________________</a:t>
            </a:r>
          </a:p>
          <a:p>
            <a:pPr>
              <a:buNone/>
            </a:pPr>
            <a:endParaRPr lang="es-CR" dirty="0"/>
          </a:p>
          <a:p>
            <a:pPr>
              <a:buNone/>
            </a:pPr>
            <a:endParaRPr lang="es-CR" dirty="0" smtClean="0"/>
          </a:p>
          <a:p>
            <a:endParaRPr lang="es-C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28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Ficha entrega material CIET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Ficha entrega material CIET</dc:title>
  <dc:creator>Marlen Cordero</dc:creator>
  <cp:lastModifiedBy>Marlen Cordero</cp:lastModifiedBy>
  <cp:revision>9</cp:revision>
  <dcterms:created xsi:type="dcterms:W3CDTF">2012-09-06T18:59:07Z</dcterms:created>
  <dcterms:modified xsi:type="dcterms:W3CDTF">2013-05-21T17:11:55Z</dcterms:modified>
</cp:coreProperties>
</file>